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6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799263" cy="9929813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E1AD8D-4EF7-45C2-AEF9-FCF781625721}" v="211" dt="2023-10-18T08:32:08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6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áté Takács" userId="369719215ddf2401" providerId="LiveId" clId="{64E1AD8D-4EF7-45C2-AEF9-FCF781625721}"/>
    <pc:docChg chg="undo custSel addSld delSld modSld modMainMaster">
      <pc:chgData name="Máté Takács" userId="369719215ddf2401" providerId="LiveId" clId="{64E1AD8D-4EF7-45C2-AEF9-FCF781625721}" dt="2023-10-18T08:32:08.244" v="481"/>
      <pc:docMkLst>
        <pc:docMk/>
      </pc:docMkLst>
      <pc:sldChg chg="addSp delSp modSp mod setBg">
        <pc:chgData name="Máté Takács" userId="369719215ddf2401" providerId="LiveId" clId="{64E1AD8D-4EF7-45C2-AEF9-FCF781625721}" dt="2023-10-17T12:26:12.723" v="306" actId="1076"/>
        <pc:sldMkLst>
          <pc:docMk/>
          <pc:sldMk cId="4043737824" sldId="257"/>
        </pc:sldMkLst>
        <pc:spChg chg="mod">
          <ac:chgData name="Máté Takács" userId="369719215ddf2401" providerId="LiveId" clId="{64E1AD8D-4EF7-45C2-AEF9-FCF781625721}" dt="2023-10-17T12:20:42.776" v="276" actId="1076"/>
          <ac:spMkLst>
            <pc:docMk/>
            <pc:sldMk cId="4043737824" sldId="257"/>
            <ac:spMk id="2" creationId="{78FD68DA-43BA-4508-8DE2-BA9BB7B2FA5B}"/>
          </ac:spMkLst>
        </pc:spChg>
        <pc:spChg chg="add mod">
          <ac:chgData name="Máté Takács" userId="369719215ddf2401" providerId="LiveId" clId="{64E1AD8D-4EF7-45C2-AEF9-FCF781625721}" dt="2023-10-17T12:20:40.854" v="275" actId="1076"/>
          <ac:spMkLst>
            <pc:docMk/>
            <pc:sldMk cId="4043737824" sldId="257"/>
            <ac:spMk id="7" creationId="{937C8E59-9E07-8936-9A56-6670D0D7D7BB}"/>
          </ac:spMkLst>
        </pc:spChg>
        <pc:grpChg chg="add mod">
          <ac:chgData name="Máté Takács" userId="369719215ddf2401" providerId="LiveId" clId="{64E1AD8D-4EF7-45C2-AEF9-FCF781625721}" dt="2023-10-17T12:20:32.032" v="274" actId="1076"/>
          <ac:grpSpMkLst>
            <pc:docMk/>
            <pc:sldMk cId="4043737824" sldId="257"/>
            <ac:grpSpMk id="8" creationId="{DF217513-D804-DAD4-1E98-F750E004209B}"/>
          </ac:grpSpMkLst>
        </pc:grpChg>
        <pc:picChg chg="add mod">
          <ac:chgData name="Máté Takács" userId="369719215ddf2401" providerId="LiveId" clId="{64E1AD8D-4EF7-45C2-AEF9-FCF781625721}" dt="2023-10-17T12:20:01.175" v="272" actId="164"/>
          <ac:picMkLst>
            <pc:docMk/>
            <pc:sldMk cId="4043737824" sldId="257"/>
            <ac:picMk id="6" creationId="{CF551BAF-68CA-0967-5EF6-98E897F70302}"/>
          </ac:picMkLst>
        </pc:picChg>
        <pc:picChg chg="add del mod">
          <ac:chgData name="Máté Takács" userId="369719215ddf2401" providerId="LiveId" clId="{64E1AD8D-4EF7-45C2-AEF9-FCF781625721}" dt="2023-10-17T12:24:14.707" v="292" actId="478"/>
          <ac:picMkLst>
            <pc:docMk/>
            <pc:sldMk cId="4043737824" sldId="257"/>
            <ac:picMk id="10" creationId="{CCB5CECF-F1B2-F77E-D670-06C3F8F9C439}"/>
          </ac:picMkLst>
        </pc:picChg>
        <pc:picChg chg="add del mod">
          <ac:chgData name="Máté Takács" userId="369719215ddf2401" providerId="LiveId" clId="{64E1AD8D-4EF7-45C2-AEF9-FCF781625721}" dt="2023-10-17T12:25:06.541" v="296" actId="478"/>
          <ac:picMkLst>
            <pc:docMk/>
            <pc:sldMk cId="4043737824" sldId="257"/>
            <ac:picMk id="12" creationId="{305A5329-DB45-2A08-C5F4-1DE2C295B304}"/>
          </ac:picMkLst>
        </pc:picChg>
        <pc:picChg chg="add del mod">
          <ac:chgData name="Máté Takács" userId="369719215ddf2401" providerId="LiveId" clId="{64E1AD8D-4EF7-45C2-AEF9-FCF781625721}" dt="2023-10-17T12:25:36.294" v="300" actId="478"/>
          <ac:picMkLst>
            <pc:docMk/>
            <pc:sldMk cId="4043737824" sldId="257"/>
            <ac:picMk id="14" creationId="{283CBAE0-DA82-DC27-E66C-1710B4D30161}"/>
          </ac:picMkLst>
        </pc:picChg>
        <pc:picChg chg="add mod">
          <ac:chgData name="Máté Takács" userId="369719215ddf2401" providerId="LiveId" clId="{64E1AD8D-4EF7-45C2-AEF9-FCF781625721}" dt="2023-10-17T12:26:12.723" v="306" actId="1076"/>
          <ac:picMkLst>
            <pc:docMk/>
            <pc:sldMk cId="4043737824" sldId="257"/>
            <ac:picMk id="16" creationId="{F940CCE5-FE3E-5D26-2623-507AE94A88F8}"/>
          </ac:picMkLst>
        </pc:picChg>
      </pc:sldChg>
      <pc:sldChg chg="addSp delSp modSp mod setBg">
        <pc:chgData name="Máté Takács" userId="369719215ddf2401" providerId="LiveId" clId="{64E1AD8D-4EF7-45C2-AEF9-FCF781625721}" dt="2023-10-17T12:23:08.690" v="290"/>
        <pc:sldMkLst>
          <pc:docMk/>
          <pc:sldMk cId="191714609" sldId="258"/>
        </pc:sldMkLst>
        <pc:spChg chg="mod">
          <ac:chgData name="Máté Takács" userId="369719215ddf2401" providerId="LiveId" clId="{64E1AD8D-4EF7-45C2-AEF9-FCF781625721}" dt="2023-10-17T12:20:10.243" v="273"/>
          <ac:spMkLst>
            <pc:docMk/>
            <pc:sldMk cId="191714609" sldId="258"/>
            <ac:spMk id="6" creationId="{3790D707-9843-C3A4-05E5-C5908051CC00}"/>
          </ac:spMkLst>
        </pc:spChg>
        <pc:spChg chg="mod">
          <ac:chgData name="Máté Takács" userId="369719215ddf2401" providerId="LiveId" clId="{64E1AD8D-4EF7-45C2-AEF9-FCF781625721}" dt="2023-10-17T12:20:55.706" v="278"/>
          <ac:spMkLst>
            <pc:docMk/>
            <pc:sldMk cId="191714609" sldId="258"/>
            <ac:spMk id="9" creationId="{4E69052D-C738-F6BE-BC7E-3EC8EBD8A044}"/>
          </ac:spMkLst>
        </pc:spChg>
        <pc:grpChg chg="add del mod">
          <ac:chgData name="Máté Takács" userId="369719215ddf2401" providerId="LiveId" clId="{64E1AD8D-4EF7-45C2-AEF9-FCF781625721}" dt="2023-10-17T12:20:53.851" v="277" actId="478"/>
          <ac:grpSpMkLst>
            <pc:docMk/>
            <pc:sldMk cId="191714609" sldId="258"/>
            <ac:grpSpMk id="4" creationId="{466FF604-7151-83BA-54F9-3FBEF3A46C02}"/>
          </ac:grpSpMkLst>
        </pc:grpChg>
        <pc:grpChg chg="add mod">
          <ac:chgData name="Máté Takács" userId="369719215ddf2401" providerId="LiveId" clId="{64E1AD8D-4EF7-45C2-AEF9-FCF781625721}" dt="2023-10-17T12:20:55.706" v="278"/>
          <ac:grpSpMkLst>
            <pc:docMk/>
            <pc:sldMk cId="191714609" sldId="258"/>
            <ac:grpSpMk id="7" creationId="{A84F4E01-8663-FCAB-AC53-0FC92C708403}"/>
          </ac:grpSpMkLst>
        </pc:grpChg>
        <pc:picChg chg="mod">
          <ac:chgData name="Máté Takács" userId="369719215ddf2401" providerId="LiveId" clId="{64E1AD8D-4EF7-45C2-AEF9-FCF781625721}" dt="2023-10-17T12:20:10.243" v="273"/>
          <ac:picMkLst>
            <pc:docMk/>
            <pc:sldMk cId="191714609" sldId="258"/>
            <ac:picMk id="5" creationId="{4789CA94-83B7-DF3B-9F66-C00EF0145FCF}"/>
          </ac:picMkLst>
        </pc:picChg>
        <pc:picChg chg="mod">
          <ac:chgData name="Máté Takács" userId="369719215ddf2401" providerId="LiveId" clId="{64E1AD8D-4EF7-45C2-AEF9-FCF781625721}" dt="2023-10-17T12:20:55.706" v="278"/>
          <ac:picMkLst>
            <pc:docMk/>
            <pc:sldMk cId="191714609" sldId="258"/>
            <ac:picMk id="8" creationId="{1B8D3D94-7F9B-919F-4032-74C9CF4E36E3}"/>
          </ac:picMkLst>
        </pc:picChg>
      </pc:sldChg>
      <pc:sldChg chg="addSp modSp modAnim">
        <pc:chgData name="Máté Takács" userId="369719215ddf2401" providerId="LiveId" clId="{64E1AD8D-4EF7-45C2-AEF9-FCF781625721}" dt="2023-10-18T08:13:11.817" v="416"/>
        <pc:sldMkLst>
          <pc:docMk/>
          <pc:sldMk cId="1590473430" sldId="259"/>
        </pc:sldMkLst>
        <pc:spChg chg="mod">
          <ac:chgData name="Máté Takács" userId="369719215ddf2401" providerId="LiveId" clId="{64E1AD8D-4EF7-45C2-AEF9-FCF781625721}" dt="2023-10-17T12:21:09.426" v="281"/>
          <ac:spMkLst>
            <pc:docMk/>
            <pc:sldMk cId="1590473430" sldId="259"/>
            <ac:spMk id="8" creationId="{4B620E45-5B44-1072-4F31-FC173C4581B2}"/>
          </ac:spMkLst>
        </pc:spChg>
        <pc:grpChg chg="add mod">
          <ac:chgData name="Máté Takács" userId="369719215ddf2401" providerId="LiveId" clId="{64E1AD8D-4EF7-45C2-AEF9-FCF781625721}" dt="2023-10-17T12:21:09.426" v="281"/>
          <ac:grpSpMkLst>
            <pc:docMk/>
            <pc:sldMk cId="1590473430" sldId="259"/>
            <ac:grpSpMk id="6" creationId="{B927C417-D5F4-D46C-9948-2D2CD654655F}"/>
          </ac:grpSpMkLst>
        </pc:grpChg>
        <pc:picChg chg="mod">
          <ac:chgData name="Máté Takács" userId="369719215ddf2401" providerId="LiveId" clId="{64E1AD8D-4EF7-45C2-AEF9-FCF781625721}" dt="2023-10-17T12:21:09.426" v="281"/>
          <ac:picMkLst>
            <pc:docMk/>
            <pc:sldMk cId="1590473430" sldId="259"/>
            <ac:picMk id="7" creationId="{25D57E88-74AE-7A35-8122-F4678127EDE3}"/>
          </ac:picMkLst>
        </pc:picChg>
        <pc:picChg chg="add mod">
          <ac:chgData name="Máté Takács" userId="369719215ddf2401" providerId="LiveId" clId="{64E1AD8D-4EF7-45C2-AEF9-FCF781625721}" dt="2023-10-17T12:28:32.047" v="321"/>
          <ac:picMkLst>
            <pc:docMk/>
            <pc:sldMk cId="1590473430" sldId="259"/>
            <ac:picMk id="9" creationId="{D863265F-C1F5-3502-0345-6D0EE310D8EB}"/>
          </ac:picMkLst>
        </pc:picChg>
      </pc:sldChg>
      <pc:sldChg chg="addSp modSp mod modAnim">
        <pc:chgData name="Máté Takács" userId="369719215ddf2401" providerId="LiveId" clId="{64E1AD8D-4EF7-45C2-AEF9-FCF781625721}" dt="2023-10-18T08:17:49.668" v="441"/>
        <pc:sldMkLst>
          <pc:docMk/>
          <pc:sldMk cId="3285875623" sldId="260"/>
        </pc:sldMkLst>
        <pc:spChg chg="mod">
          <ac:chgData name="Máté Takács" userId="369719215ddf2401" providerId="LiveId" clId="{64E1AD8D-4EF7-45C2-AEF9-FCF781625721}" dt="2023-10-17T12:21:29.953" v="284" actId="1076"/>
          <ac:spMkLst>
            <pc:docMk/>
            <pc:sldMk cId="3285875623" sldId="260"/>
            <ac:spMk id="10" creationId="{E27EB207-DC91-6B94-7761-46AC8E4BD616}"/>
          </ac:spMkLst>
        </pc:spChg>
        <pc:grpChg chg="add mod">
          <ac:chgData name="Máté Takács" userId="369719215ddf2401" providerId="LiveId" clId="{64E1AD8D-4EF7-45C2-AEF9-FCF781625721}" dt="2023-10-17T12:21:22.242" v="283" actId="1076"/>
          <ac:grpSpMkLst>
            <pc:docMk/>
            <pc:sldMk cId="3285875623" sldId="260"/>
            <ac:grpSpMk id="8" creationId="{6033B96C-BA32-3C34-1059-1C518903A7F0}"/>
          </ac:grpSpMkLst>
        </pc:grpChg>
        <pc:picChg chg="mod">
          <ac:chgData name="Máté Takács" userId="369719215ddf2401" providerId="LiveId" clId="{64E1AD8D-4EF7-45C2-AEF9-FCF781625721}" dt="2023-10-17T12:21:14.654" v="282"/>
          <ac:picMkLst>
            <pc:docMk/>
            <pc:sldMk cId="3285875623" sldId="260"/>
            <ac:picMk id="9" creationId="{77291F0D-3C75-3F47-F14F-48B5748DF52D}"/>
          </ac:picMkLst>
        </pc:picChg>
        <pc:picChg chg="add mod">
          <ac:chgData name="Máté Takács" userId="369719215ddf2401" providerId="LiveId" clId="{64E1AD8D-4EF7-45C2-AEF9-FCF781625721}" dt="2023-10-18T08:03:26.609" v="380" actId="1076"/>
          <ac:picMkLst>
            <pc:docMk/>
            <pc:sldMk cId="3285875623" sldId="260"/>
            <ac:picMk id="11" creationId="{1587F8D4-B384-AE19-E512-C2DBB925EA13}"/>
          </ac:picMkLst>
        </pc:picChg>
      </pc:sldChg>
      <pc:sldChg chg="addSp modSp mod modAnim">
        <pc:chgData name="Máté Takács" userId="369719215ddf2401" providerId="LiveId" clId="{64E1AD8D-4EF7-45C2-AEF9-FCF781625721}" dt="2023-10-18T08:30:42.634" v="477" actId="1076"/>
        <pc:sldMkLst>
          <pc:docMk/>
          <pc:sldMk cId="1804531338" sldId="261"/>
        </pc:sldMkLst>
        <pc:spChg chg="mod">
          <ac:chgData name="Máté Takács" userId="369719215ddf2401" providerId="LiveId" clId="{64E1AD8D-4EF7-45C2-AEF9-FCF781625721}" dt="2023-10-17T12:21:39.578" v="285"/>
          <ac:spMkLst>
            <pc:docMk/>
            <pc:sldMk cId="1804531338" sldId="261"/>
            <ac:spMk id="10" creationId="{EE1DEC59-1A04-8896-D605-D2E62A11D002}"/>
          </ac:spMkLst>
        </pc:spChg>
        <pc:grpChg chg="add mod">
          <ac:chgData name="Máté Takács" userId="369719215ddf2401" providerId="LiveId" clId="{64E1AD8D-4EF7-45C2-AEF9-FCF781625721}" dt="2023-10-17T12:21:39.578" v="285"/>
          <ac:grpSpMkLst>
            <pc:docMk/>
            <pc:sldMk cId="1804531338" sldId="261"/>
            <ac:grpSpMk id="8" creationId="{D982C88D-3480-95D8-E039-BB12509C08DA}"/>
          </ac:grpSpMkLst>
        </pc:grpChg>
        <pc:picChg chg="mod">
          <ac:chgData name="Máté Takács" userId="369719215ddf2401" providerId="LiveId" clId="{64E1AD8D-4EF7-45C2-AEF9-FCF781625721}" dt="2023-10-17T12:21:39.578" v="285"/>
          <ac:picMkLst>
            <pc:docMk/>
            <pc:sldMk cId="1804531338" sldId="261"/>
            <ac:picMk id="9" creationId="{A27F8BB4-C6C7-C02F-217E-F290D7365AB0}"/>
          </ac:picMkLst>
        </pc:picChg>
        <pc:picChg chg="add mod">
          <ac:chgData name="Máté Takács" userId="369719215ddf2401" providerId="LiveId" clId="{64E1AD8D-4EF7-45C2-AEF9-FCF781625721}" dt="2023-10-18T08:30:42.634" v="477" actId="1076"/>
          <ac:picMkLst>
            <pc:docMk/>
            <pc:sldMk cId="1804531338" sldId="261"/>
            <ac:picMk id="11" creationId="{1BFFB8AB-E978-C54B-D640-5C84C2B9F68C}"/>
          </ac:picMkLst>
        </pc:picChg>
      </pc:sldChg>
      <pc:sldChg chg="addSp modSp mod modAnim">
        <pc:chgData name="Máté Takács" userId="369719215ddf2401" providerId="LiveId" clId="{64E1AD8D-4EF7-45C2-AEF9-FCF781625721}" dt="2023-10-18T08:20:18.372" v="455"/>
        <pc:sldMkLst>
          <pc:docMk/>
          <pc:sldMk cId="294299061" sldId="262"/>
        </pc:sldMkLst>
        <pc:spChg chg="mod">
          <ac:chgData name="Máté Takács" userId="369719215ddf2401" providerId="LiveId" clId="{64E1AD8D-4EF7-45C2-AEF9-FCF781625721}" dt="2023-10-17T12:11:47.776" v="112" actId="20577"/>
          <ac:spMkLst>
            <pc:docMk/>
            <pc:sldMk cId="294299061" sldId="262"/>
            <ac:spMk id="4" creationId="{7F16CA15-5377-115E-6A6F-3EB5861AE68B}"/>
          </ac:spMkLst>
        </pc:spChg>
        <pc:spChg chg="mod">
          <ac:chgData name="Máté Takács" userId="369719215ddf2401" providerId="LiveId" clId="{64E1AD8D-4EF7-45C2-AEF9-FCF781625721}" dt="2023-10-18T08:19:52.595" v="454" actId="20577"/>
          <ac:spMkLst>
            <pc:docMk/>
            <pc:sldMk cId="294299061" sldId="262"/>
            <ac:spMk id="6" creationId="{3A232FA5-D19D-0CF2-680F-DEA3CFEB4640}"/>
          </ac:spMkLst>
        </pc:spChg>
        <pc:spChg chg="mod">
          <ac:chgData name="Máté Takács" userId="369719215ddf2401" providerId="LiveId" clId="{64E1AD8D-4EF7-45C2-AEF9-FCF781625721}" dt="2023-10-17T12:21:45.057" v="286"/>
          <ac:spMkLst>
            <pc:docMk/>
            <pc:sldMk cId="294299061" sldId="262"/>
            <ac:spMk id="10" creationId="{F0BA35C0-B6C4-177E-99F8-3747269C753B}"/>
          </ac:spMkLst>
        </pc:spChg>
        <pc:grpChg chg="add mod">
          <ac:chgData name="Máté Takács" userId="369719215ddf2401" providerId="LiveId" clId="{64E1AD8D-4EF7-45C2-AEF9-FCF781625721}" dt="2023-10-17T12:21:45.057" v="286"/>
          <ac:grpSpMkLst>
            <pc:docMk/>
            <pc:sldMk cId="294299061" sldId="262"/>
            <ac:grpSpMk id="8" creationId="{152F60E4-E9AA-3A29-C6AF-8989E65FF01D}"/>
          </ac:grpSpMkLst>
        </pc:grpChg>
        <pc:picChg chg="mod">
          <ac:chgData name="Máté Takács" userId="369719215ddf2401" providerId="LiveId" clId="{64E1AD8D-4EF7-45C2-AEF9-FCF781625721}" dt="2023-10-17T12:21:45.057" v="286"/>
          <ac:picMkLst>
            <pc:docMk/>
            <pc:sldMk cId="294299061" sldId="262"/>
            <ac:picMk id="9" creationId="{88C525E3-41EF-2C34-497A-11BBC47852FC}"/>
          </ac:picMkLst>
        </pc:picChg>
        <pc:picChg chg="add mod">
          <ac:chgData name="Máté Takács" userId="369719215ddf2401" providerId="LiveId" clId="{64E1AD8D-4EF7-45C2-AEF9-FCF781625721}" dt="2023-10-18T08:18:11.866" v="443" actId="1076"/>
          <ac:picMkLst>
            <pc:docMk/>
            <pc:sldMk cId="294299061" sldId="262"/>
            <ac:picMk id="11" creationId="{405146BC-387B-82F1-FD43-763B61980585}"/>
          </ac:picMkLst>
        </pc:picChg>
      </pc:sldChg>
      <pc:sldChg chg="addSp modSp mod modAnim">
        <pc:chgData name="Máté Takács" userId="369719215ddf2401" providerId="LiveId" clId="{64E1AD8D-4EF7-45C2-AEF9-FCF781625721}" dt="2023-10-18T08:23:05.477" v="467"/>
        <pc:sldMkLst>
          <pc:docMk/>
          <pc:sldMk cId="2148623193" sldId="263"/>
        </pc:sldMkLst>
        <pc:spChg chg="mod">
          <ac:chgData name="Máté Takács" userId="369719215ddf2401" providerId="LiveId" clId="{64E1AD8D-4EF7-45C2-AEF9-FCF781625721}" dt="2023-10-17T12:16:27.798" v="123" actId="20577"/>
          <ac:spMkLst>
            <pc:docMk/>
            <pc:sldMk cId="2148623193" sldId="263"/>
            <ac:spMk id="4" creationId="{7F16CA15-5377-115E-6A6F-3EB5861AE68B}"/>
          </ac:spMkLst>
        </pc:spChg>
        <pc:spChg chg="mod">
          <ac:chgData name="Máté Takács" userId="369719215ddf2401" providerId="LiveId" clId="{64E1AD8D-4EF7-45C2-AEF9-FCF781625721}" dt="2023-10-17T12:21:51.057" v="287"/>
          <ac:spMkLst>
            <pc:docMk/>
            <pc:sldMk cId="2148623193" sldId="263"/>
            <ac:spMk id="10" creationId="{C9C570D5-18B0-3619-CC43-D50DBDB3412E}"/>
          </ac:spMkLst>
        </pc:spChg>
        <pc:grpChg chg="add mod">
          <ac:chgData name="Máté Takács" userId="369719215ddf2401" providerId="LiveId" clId="{64E1AD8D-4EF7-45C2-AEF9-FCF781625721}" dt="2023-10-17T12:21:51.057" v="287"/>
          <ac:grpSpMkLst>
            <pc:docMk/>
            <pc:sldMk cId="2148623193" sldId="263"/>
            <ac:grpSpMk id="8" creationId="{3E6383C6-BD1A-8777-04CD-DBDED308682D}"/>
          </ac:grpSpMkLst>
        </pc:grpChg>
        <pc:picChg chg="mod">
          <ac:chgData name="Máté Takács" userId="369719215ddf2401" providerId="LiveId" clId="{64E1AD8D-4EF7-45C2-AEF9-FCF781625721}" dt="2023-10-17T12:21:51.057" v="287"/>
          <ac:picMkLst>
            <pc:docMk/>
            <pc:sldMk cId="2148623193" sldId="263"/>
            <ac:picMk id="9" creationId="{6A3712F6-55A6-617E-5D36-5D69896A6ED0}"/>
          </ac:picMkLst>
        </pc:picChg>
        <pc:picChg chg="add mod">
          <ac:chgData name="Máté Takács" userId="369719215ddf2401" providerId="LiveId" clId="{64E1AD8D-4EF7-45C2-AEF9-FCF781625721}" dt="2023-10-18T08:21:10.808" v="459" actId="1076"/>
          <ac:picMkLst>
            <pc:docMk/>
            <pc:sldMk cId="2148623193" sldId="263"/>
            <ac:picMk id="11" creationId="{2061AA01-E783-0175-394C-0AFA7F5CAFF3}"/>
          </ac:picMkLst>
        </pc:picChg>
      </pc:sldChg>
      <pc:sldChg chg="addSp modSp mod modAnim">
        <pc:chgData name="Máté Takács" userId="369719215ddf2401" providerId="LiveId" clId="{64E1AD8D-4EF7-45C2-AEF9-FCF781625721}" dt="2023-10-18T08:24:45.945" v="476"/>
        <pc:sldMkLst>
          <pc:docMk/>
          <pc:sldMk cId="4007022364" sldId="264"/>
        </pc:sldMkLst>
        <pc:spChg chg="mod">
          <ac:chgData name="Máté Takács" userId="369719215ddf2401" providerId="LiveId" clId="{64E1AD8D-4EF7-45C2-AEF9-FCF781625721}" dt="2023-10-17T12:21:53.774" v="288"/>
          <ac:spMkLst>
            <pc:docMk/>
            <pc:sldMk cId="4007022364" sldId="264"/>
            <ac:spMk id="5" creationId="{AC541FE1-ACD0-1417-30A2-54877D1DF5D1}"/>
          </ac:spMkLst>
        </pc:spChg>
        <pc:spChg chg="mod">
          <ac:chgData name="Máté Takács" userId="369719215ddf2401" providerId="LiveId" clId="{64E1AD8D-4EF7-45C2-AEF9-FCF781625721}" dt="2023-10-17T12:31:32.347" v="335" actId="123"/>
          <ac:spMkLst>
            <pc:docMk/>
            <pc:sldMk cId="4007022364" sldId="264"/>
            <ac:spMk id="10" creationId="{69A48A6E-9646-82ED-CE83-F60E1118D27F}"/>
          </ac:spMkLst>
        </pc:spChg>
        <pc:grpChg chg="add mod">
          <ac:chgData name="Máté Takács" userId="369719215ddf2401" providerId="LiveId" clId="{64E1AD8D-4EF7-45C2-AEF9-FCF781625721}" dt="2023-10-17T12:21:53.774" v="288"/>
          <ac:grpSpMkLst>
            <pc:docMk/>
            <pc:sldMk cId="4007022364" sldId="264"/>
            <ac:grpSpMk id="3" creationId="{F4073FF5-FAA5-52CE-C9D9-38F7BB9B78D9}"/>
          </ac:grpSpMkLst>
        </pc:grpChg>
        <pc:picChg chg="mod">
          <ac:chgData name="Máté Takács" userId="369719215ddf2401" providerId="LiveId" clId="{64E1AD8D-4EF7-45C2-AEF9-FCF781625721}" dt="2023-10-17T12:21:53.774" v="288"/>
          <ac:picMkLst>
            <pc:docMk/>
            <pc:sldMk cId="4007022364" sldId="264"/>
            <ac:picMk id="4" creationId="{0D87555F-774A-72E7-D447-33FF9CD32132}"/>
          </ac:picMkLst>
        </pc:picChg>
        <pc:picChg chg="add mod">
          <ac:chgData name="Máté Takács" userId="369719215ddf2401" providerId="LiveId" clId="{64E1AD8D-4EF7-45C2-AEF9-FCF781625721}" dt="2023-10-17T12:29:36.260" v="330"/>
          <ac:picMkLst>
            <pc:docMk/>
            <pc:sldMk cId="4007022364" sldId="264"/>
            <ac:picMk id="6" creationId="{9D19811E-71D9-FDD7-543E-7BF57263B863}"/>
          </ac:picMkLst>
        </pc:picChg>
      </pc:sldChg>
      <pc:sldChg chg="addSp modSp modAnim">
        <pc:chgData name="Máté Takács" userId="369719215ddf2401" providerId="LiveId" clId="{64E1AD8D-4EF7-45C2-AEF9-FCF781625721}" dt="2023-10-18T08:32:08.244" v="481"/>
        <pc:sldMkLst>
          <pc:docMk/>
          <pc:sldMk cId="3325437878" sldId="265"/>
        </pc:sldMkLst>
        <pc:spChg chg="mod">
          <ac:chgData name="Máté Takács" userId="369719215ddf2401" providerId="LiveId" clId="{64E1AD8D-4EF7-45C2-AEF9-FCF781625721}" dt="2023-10-17T12:21:05.612" v="280"/>
          <ac:spMkLst>
            <pc:docMk/>
            <pc:sldMk cId="3325437878" sldId="265"/>
            <ac:spMk id="7" creationId="{5A548EE6-C278-23D8-F2EE-25E297CC15ED}"/>
          </ac:spMkLst>
        </pc:spChg>
        <pc:grpChg chg="add mod">
          <ac:chgData name="Máté Takács" userId="369719215ddf2401" providerId="LiveId" clId="{64E1AD8D-4EF7-45C2-AEF9-FCF781625721}" dt="2023-10-17T12:21:05.612" v="280"/>
          <ac:grpSpMkLst>
            <pc:docMk/>
            <pc:sldMk cId="3325437878" sldId="265"/>
            <ac:grpSpMk id="4" creationId="{A5B6767F-A01E-05DE-1237-15DDED866F58}"/>
          </ac:grpSpMkLst>
        </pc:grpChg>
        <pc:graphicFrameChg chg="mod">
          <ac:chgData name="Máté Takács" userId="369719215ddf2401" providerId="LiveId" clId="{64E1AD8D-4EF7-45C2-AEF9-FCF781625721}" dt="2023-10-18T08:02:10.973" v="372"/>
          <ac:graphicFrameMkLst>
            <pc:docMk/>
            <pc:sldMk cId="3325437878" sldId="265"/>
            <ac:graphicFrameMk id="3" creationId="{2DE15CB3-A2D3-4A3C-090F-68D5C7A06CCC}"/>
          </ac:graphicFrameMkLst>
        </pc:graphicFrameChg>
        <pc:picChg chg="mod">
          <ac:chgData name="Máté Takács" userId="369719215ddf2401" providerId="LiveId" clId="{64E1AD8D-4EF7-45C2-AEF9-FCF781625721}" dt="2023-10-17T12:21:05.612" v="280"/>
          <ac:picMkLst>
            <pc:docMk/>
            <pc:sldMk cId="3325437878" sldId="265"/>
            <ac:picMk id="5" creationId="{EC03C05D-43DB-8F7D-B617-BC1AF34ADFB0}"/>
          </ac:picMkLst>
        </pc:picChg>
        <pc:picChg chg="add mod">
          <ac:chgData name="Máté Takács" userId="369719215ddf2401" providerId="LiveId" clId="{64E1AD8D-4EF7-45C2-AEF9-FCF781625721}" dt="2023-10-17T12:28:29.488" v="320"/>
          <ac:picMkLst>
            <pc:docMk/>
            <pc:sldMk cId="3325437878" sldId="265"/>
            <ac:picMk id="8" creationId="{BDDDA05D-5833-95DD-25C9-78FB12AA074F}"/>
          </ac:picMkLst>
        </pc:picChg>
      </pc:sldChg>
      <pc:sldChg chg="addSp modSp mod modAnim">
        <pc:chgData name="Máté Takács" userId="369719215ddf2401" providerId="LiveId" clId="{64E1AD8D-4EF7-45C2-AEF9-FCF781625721}" dt="2023-10-18T08:09:49.007" v="395"/>
        <pc:sldMkLst>
          <pc:docMk/>
          <pc:sldMk cId="4013002547" sldId="266"/>
        </pc:sldMkLst>
        <pc:spChg chg="mod">
          <ac:chgData name="Máté Takács" userId="369719215ddf2401" providerId="LiveId" clId="{64E1AD8D-4EF7-45C2-AEF9-FCF781625721}" dt="2023-10-17T12:21:01.921" v="279"/>
          <ac:spMkLst>
            <pc:docMk/>
            <pc:sldMk cId="4013002547" sldId="266"/>
            <ac:spMk id="7" creationId="{17480A39-7122-3AFF-FFE1-38AFADBC550B}"/>
          </ac:spMkLst>
        </pc:spChg>
        <pc:grpChg chg="add mod">
          <ac:chgData name="Máté Takács" userId="369719215ddf2401" providerId="LiveId" clId="{64E1AD8D-4EF7-45C2-AEF9-FCF781625721}" dt="2023-10-17T12:21:01.921" v="279"/>
          <ac:grpSpMkLst>
            <pc:docMk/>
            <pc:sldMk cId="4013002547" sldId="266"/>
            <ac:grpSpMk id="5" creationId="{E874DE5C-034F-628B-C980-64A4FEACB0D2}"/>
          </ac:grpSpMkLst>
        </pc:grpChg>
        <pc:picChg chg="mod">
          <ac:chgData name="Máté Takács" userId="369719215ddf2401" providerId="LiveId" clId="{64E1AD8D-4EF7-45C2-AEF9-FCF781625721}" dt="2023-10-17T12:21:01.921" v="279"/>
          <ac:picMkLst>
            <pc:docMk/>
            <pc:sldMk cId="4013002547" sldId="266"/>
            <ac:picMk id="6" creationId="{248432A5-DAD5-4928-DD3A-72CEBFDCB3C1}"/>
          </ac:picMkLst>
        </pc:picChg>
        <pc:picChg chg="add mod">
          <ac:chgData name="Máté Takács" userId="369719215ddf2401" providerId="LiveId" clId="{64E1AD8D-4EF7-45C2-AEF9-FCF781625721}" dt="2023-10-17T12:27:56.748" v="315" actId="1076"/>
          <ac:picMkLst>
            <pc:docMk/>
            <pc:sldMk cId="4013002547" sldId="266"/>
            <ac:picMk id="8" creationId="{DF0EB5A7-6526-3EEC-E63C-0DBA9689F889}"/>
          </ac:picMkLst>
        </pc:picChg>
      </pc:sldChg>
      <pc:sldChg chg="add del">
        <pc:chgData name="Máté Takács" userId="369719215ddf2401" providerId="LiveId" clId="{64E1AD8D-4EF7-45C2-AEF9-FCF781625721}" dt="2023-10-17T12:28:13.797" v="318" actId="47"/>
        <pc:sldMkLst>
          <pc:docMk/>
          <pc:sldMk cId="382788072" sldId="267"/>
        </pc:sldMkLst>
      </pc:sldChg>
      <pc:sldChg chg="add del">
        <pc:chgData name="Máté Takács" userId="369719215ddf2401" providerId="LiveId" clId="{64E1AD8D-4EF7-45C2-AEF9-FCF781625721}" dt="2023-10-17T12:28:15.431" v="319" actId="47"/>
        <pc:sldMkLst>
          <pc:docMk/>
          <pc:sldMk cId="3756937037" sldId="268"/>
        </pc:sldMkLst>
      </pc:sldChg>
      <pc:sldChg chg="add del">
        <pc:chgData name="Máté Takács" userId="369719215ddf2401" providerId="LiveId" clId="{64E1AD8D-4EF7-45C2-AEF9-FCF781625721}" dt="2023-10-17T12:28:09.935" v="317" actId="47"/>
        <pc:sldMkLst>
          <pc:docMk/>
          <pc:sldMk cId="2531798244" sldId="269"/>
        </pc:sldMkLst>
      </pc:sldChg>
      <pc:sldMasterChg chg="setBg modSldLayout">
        <pc:chgData name="Máté Takács" userId="369719215ddf2401" providerId="LiveId" clId="{64E1AD8D-4EF7-45C2-AEF9-FCF781625721}" dt="2023-10-17T12:23:08.690" v="290"/>
        <pc:sldMasterMkLst>
          <pc:docMk/>
          <pc:sldMasterMk cId="3034982234" sldId="2147483746"/>
        </pc:sldMasterMkLst>
        <pc:sldLayoutChg chg="setBg">
          <pc:chgData name="Máté Takács" userId="369719215ddf2401" providerId="LiveId" clId="{64E1AD8D-4EF7-45C2-AEF9-FCF781625721}" dt="2023-10-17T12:23:08.690" v="290"/>
          <pc:sldLayoutMkLst>
            <pc:docMk/>
            <pc:sldMasterMk cId="3034982234" sldId="2147483746"/>
            <pc:sldLayoutMk cId="811860513" sldId="2147483732"/>
          </pc:sldLayoutMkLst>
        </pc:sldLayoutChg>
        <pc:sldLayoutChg chg="setBg">
          <pc:chgData name="Máté Takács" userId="369719215ddf2401" providerId="LiveId" clId="{64E1AD8D-4EF7-45C2-AEF9-FCF781625721}" dt="2023-10-17T12:23:08.690" v="290"/>
          <pc:sldLayoutMkLst>
            <pc:docMk/>
            <pc:sldMasterMk cId="3034982234" sldId="2147483746"/>
            <pc:sldLayoutMk cId="2001422672" sldId="2147483733"/>
          </pc:sldLayoutMkLst>
        </pc:sldLayoutChg>
        <pc:sldLayoutChg chg="setBg">
          <pc:chgData name="Máté Takács" userId="369719215ddf2401" providerId="LiveId" clId="{64E1AD8D-4EF7-45C2-AEF9-FCF781625721}" dt="2023-10-17T12:23:08.690" v="290"/>
          <pc:sldLayoutMkLst>
            <pc:docMk/>
            <pc:sldMasterMk cId="3034982234" sldId="2147483746"/>
            <pc:sldLayoutMk cId="1933282235" sldId="2147483734"/>
          </pc:sldLayoutMkLst>
        </pc:sldLayoutChg>
        <pc:sldLayoutChg chg="setBg">
          <pc:chgData name="Máté Takács" userId="369719215ddf2401" providerId="LiveId" clId="{64E1AD8D-4EF7-45C2-AEF9-FCF781625721}" dt="2023-10-17T12:23:08.690" v="290"/>
          <pc:sldLayoutMkLst>
            <pc:docMk/>
            <pc:sldMasterMk cId="3034982234" sldId="2147483746"/>
            <pc:sldLayoutMk cId="523267730" sldId="2147483735"/>
          </pc:sldLayoutMkLst>
        </pc:sldLayoutChg>
        <pc:sldLayoutChg chg="setBg">
          <pc:chgData name="Máté Takács" userId="369719215ddf2401" providerId="LiveId" clId="{64E1AD8D-4EF7-45C2-AEF9-FCF781625721}" dt="2023-10-17T12:23:08.690" v="290"/>
          <pc:sldLayoutMkLst>
            <pc:docMk/>
            <pc:sldMasterMk cId="3034982234" sldId="2147483746"/>
            <pc:sldLayoutMk cId="1672269861" sldId="2147483736"/>
          </pc:sldLayoutMkLst>
        </pc:sldLayoutChg>
        <pc:sldLayoutChg chg="setBg">
          <pc:chgData name="Máté Takács" userId="369719215ddf2401" providerId="LiveId" clId="{64E1AD8D-4EF7-45C2-AEF9-FCF781625721}" dt="2023-10-17T12:23:08.690" v="290"/>
          <pc:sldLayoutMkLst>
            <pc:docMk/>
            <pc:sldMasterMk cId="3034982234" sldId="2147483746"/>
            <pc:sldLayoutMk cId="761827292" sldId="2147483737"/>
          </pc:sldLayoutMkLst>
        </pc:sldLayoutChg>
        <pc:sldLayoutChg chg="setBg">
          <pc:chgData name="Máté Takács" userId="369719215ddf2401" providerId="LiveId" clId="{64E1AD8D-4EF7-45C2-AEF9-FCF781625721}" dt="2023-10-17T12:23:08.690" v="290"/>
          <pc:sldLayoutMkLst>
            <pc:docMk/>
            <pc:sldMasterMk cId="3034982234" sldId="2147483746"/>
            <pc:sldLayoutMk cId="3068194699" sldId="2147483738"/>
          </pc:sldLayoutMkLst>
        </pc:sldLayoutChg>
        <pc:sldLayoutChg chg="setBg">
          <pc:chgData name="Máté Takács" userId="369719215ddf2401" providerId="LiveId" clId="{64E1AD8D-4EF7-45C2-AEF9-FCF781625721}" dt="2023-10-17T12:23:08.690" v="290"/>
          <pc:sldLayoutMkLst>
            <pc:docMk/>
            <pc:sldMasterMk cId="3034982234" sldId="2147483746"/>
            <pc:sldLayoutMk cId="4256663047" sldId="2147483743"/>
          </pc:sldLayoutMkLst>
        </pc:sldLayoutChg>
        <pc:sldLayoutChg chg="setBg">
          <pc:chgData name="Máté Takács" userId="369719215ddf2401" providerId="LiveId" clId="{64E1AD8D-4EF7-45C2-AEF9-FCF781625721}" dt="2023-10-17T12:23:08.690" v="290"/>
          <pc:sldLayoutMkLst>
            <pc:docMk/>
            <pc:sldMasterMk cId="3034982234" sldId="2147483746"/>
            <pc:sldLayoutMk cId="3304162564" sldId="2147483747"/>
          </pc:sldLayoutMkLst>
        </pc:sldLayoutChg>
        <pc:sldLayoutChg chg="setBg">
          <pc:chgData name="Máté Takács" userId="369719215ddf2401" providerId="LiveId" clId="{64E1AD8D-4EF7-45C2-AEF9-FCF781625721}" dt="2023-10-17T12:23:08.690" v="290"/>
          <pc:sldLayoutMkLst>
            <pc:docMk/>
            <pc:sldMasterMk cId="3034982234" sldId="2147483746"/>
            <pc:sldLayoutMk cId="4258331492" sldId="2147483748"/>
          </pc:sldLayoutMkLst>
        </pc:sldLayoutChg>
        <pc:sldLayoutChg chg="setBg">
          <pc:chgData name="Máté Takács" userId="369719215ddf2401" providerId="LiveId" clId="{64E1AD8D-4EF7-45C2-AEF9-FCF781625721}" dt="2023-10-17T12:23:08.690" v="290"/>
          <pc:sldLayoutMkLst>
            <pc:docMk/>
            <pc:sldMasterMk cId="3034982234" sldId="2147483746"/>
            <pc:sldLayoutMk cId="892670607" sldId="214748374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5BD3F-7828-4BAE-98D8-088015313AE6}" type="doc">
      <dgm:prSet loTypeId="urn:microsoft.com/office/officeart/2005/8/layout/arrow2" loCatId="process" qsTypeId="urn:microsoft.com/office/officeart/2005/8/quickstyle/3d5" qsCatId="3D" csTypeId="urn:microsoft.com/office/officeart/2005/8/colors/accent0_3" csCatId="mainScheme" phldr="1"/>
      <dgm:spPr/>
    </dgm:pt>
    <dgm:pt modelId="{A254477C-1F30-44CA-9996-E985B8286888}">
      <dgm:prSet phldrT="[Szöveg]"/>
      <dgm:spPr/>
      <dgm:t>
        <a:bodyPr/>
        <a:lstStyle/>
        <a:p>
          <a:r>
            <a:rPr lang="hu-HU" dirty="0"/>
            <a:t>Szakszervezet 1862</a:t>
          </a:r>
        </a:p>
      </dgm:t>
    </dgm:pt>
    <dgm:pt modelId="{76803E4D-2CBD-4787-8225-BB05665E4E54}" type="parTrans" cxnId="{C4C28A29-512C-455E-94BF-741C1F810AD4}">
      <dgm:prSet/>
      <dgm:spPr/>
      <dgm:t>
        <a:bodyPr/>
        <a:lstStyle/>
        <a:p>
          <a:endParaRPr lang="hu-HU"/>
        </a:p>
      </dgm:t>
    </dgm:pt>
    <dgm:pt modelId="{05806222-849B-421F-937A-5E1E2C13018B}" type="sibTrans" cxnId="{C4C28A29-512C-455E-94BF-741C1F810AD4}">
      <dgm:prSet/>
      <dgm:spPr/>
      <dgm:t>
        <a:bodyPr/>
        <a:lstStyle/>
        <a:p>
          <a:endParaRPr lang="hu-HU"/>
        </a:p>
      </dgm:t>
    </dgm:pt>
    <dgm:pt modelId="{3546FD80-5732-4B6C-851C-7BE057773737}">
      <dgm:prSet phldrT="[Szöveg]"/>
      <dgm:spPr/>
      <dgm:t>
        <a:bodyPr/>
        <a:lstStyle/>
        <a:p>
          <a:r>
            <a:rPr lang="hu-HU" dirty="0"/>
            <a:t> ÜT</a:t>
          </a:r>
        </a:p>
        <a:p>
          <a:r>
            <a:rPr lang="hu-HU" dirty="0"/>
            <a:t>1992</a:t>
          </a:r>
        </a:p>
      </dgm:t>
    </dgm:pt>
    <dgm:pt modelId="{D94145C1-BAD4-4B5B-BDCF-4B2B590BCB61}" type="parTrans" cxnId="{81E8AB88-F7E9-43A4-AD5A-AC4F27224A5B}">
      <dgm:prSet/>
      <dgm:spPr/>
      <dgm:t>
        <a:bodyPr/>
        <a:lstStyle/>
        <a:p>
          <a:endParaRPr lang="hu-HU"/>
        </a:p>
      </dgm:t>
    </dgm:pt>
    <dgm:pt modelId="{BBA69ED8-506B-450A-AF87-16FF6C88C779}" type="sibTrans" cxnId="{81E8AB88-F7E9-43A4-AD5A-AC4F27224A5B}">
      <dgm:prSet/>
      <dgm:spPr/>
      <dgm:t>
        <a:bodyPr/>
        <a:lstStyle/>
        <a:p>
          <a:endParaRPr lang="hu-HU"/>
        </a:p>
      </dgm:t>
    </dgm:pt>
    <dgm:pt modelId="{41C58C36-0366-42CE-BBC9-719F3F650F10}">
      <dgm:prSet phldrT="[Szöveg]"/>
      <dgm:spPr/>
      <dgm:t>
        <a:bodyPr/>
        <a:lstStyle/>
        <a:p>
          <a:r>
            <a:rPr lang="hu-HU" dirty="0"/>
            <a:t>   Üzemi tanács reprezentációs változások</a:t>
          </a:r>
        </a:p>
        <a:p>
          <a:r>
            <a:rPr lang="hu-HU" dirty="0"/>
            <a:t>2012</a:t>
          </a:r>
        </a:p>
      </dgm:t>
    </dgm:pt>
    <dgm:pt modelId="{0F25670B-336D-4FE6-B526-024E6662D744}" type="parTrans" cxnId="{AAD8719C-3F65-4B65-8622-98A2D1D469B0}">
      <dgm:prSet/>
      <dgm:spPr/>
      <dgm:t>
        <a:bodyPr/>
        <a:lstStyle/>
        <a:p>
          <a:endParaRPr lang="hu-HU"/>
        </a:p>
      </dgm:t>
    </dgm:pt>
    <dgm:pt modelId="{266927B5-5528-47B7-8F59-2D1255974B67}" type="sibTrans" cxnId="{AAD8719C-3F65-4B65-8622-98A2D1D469B0}">
      <dgm:prSet/>
      <dgm:spPr/>
      <dgm:t>
        <a:bodyPr/>
        <a:lstStyle/>
        <a:p>
          <a:endParaRPr lang="hu-HU"/>
        </a:p>
      </dgm:t>
    </dgm:pt>
    <dgm:pt modelId="{1F651FE8-43C8-467F-87B4-3E5A16FCCA1C}" type="pres">
      <dgm:prSet presAssocID="{D4A5BD3F-7828-4BAE-98D8-088015313AE6}" presName="arrowDiagram" presStyleCnt="0">
        <dgm:presLayoutVars>
          <dgm:chMax val="5"/>
          <dgm:dir/>
          <dgm:resizeHandles val="exact"/>
        </dgm:presLayoutVars>
      </dgm:prSet>
      <dgm:spPr/>
    </dgm:pt>
    <dgm:pt modelId="{DFE16787-BF39-4AE2-918C-3B4D1FF54ABB}" type="pres">
      <dgm:prSet presAssocID="{D4A5BD3F-7828-4BAE-98D8-088015313AE6}" presName="arrow" presStyleLbl="bgShp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8BC9C942-60B3-4F11-B214-2B745DE746FF}" type="pres">
      <dgm:prSet presAssocID="{D4A5BD3F-7828-4BAE-98D8-088015313AE6}" presName="arrowDiagram3" presStyleCnt="0"/>
      <dgm:spPr/>
    </dgm:pt>
    <dgm:pt modelId="{E9477D98-7730-4308-AE99-5788ADF85D2F}" type="pres">
      <dgm:prSet presAssocID="{A254477C-1F30-44CA-9996-E985B8286888}" presName="bullet3a" presStyleLbl="node1" presStyleIdx="0" presStyleCnt="3"/>
      <dgm:spPr>
        <a:solidFill>
          <a:srgbClr val="002060"/>
        </a:solidFill>
      </dgm:spPr>
    </dgm:pt>
    <dgm:pt modelId="{7BA9D3B8-6C22-4BAF-8A91-D1F59992E5C8}" type="pres">
      <dgm:prSet presAssocID="{A254477C-1F30-44CA-9996-E985B8286888}" presName="textBox3a" presStyleLbl="revTx" presStyleIdx="0" presStyleCnt="3">
        <dgm:presLayoutVars>
          <dgm:bulletEnabled val="1"/>
        </dgm:presLayoutVars>
      </dgm:prSet>
      <dgm:spPr/>
    </dgm:pt>
    <dgm:pt modelId="{E43618CF-A772-4E2A-85CF-088A964B98D6}" type="pres">
      <dgm:prSet presAssocID="{3546FD80-5732-4B6C-851C-7BE057773737}" presName="bullet3b" presStyleLbl="node1" presStyleIdx="1" presStyleCnt="3"/>
      <dgm:spPr>
        <a:solidFill>
          <a:srgbClr val="002060"/>
        </a:solidFill>
      </dgm:spPr>
    </dgm:pt>
    <dgm:pt modelId="{65268AF1-4706-4295-994B-68F0D7786273}" type="pres">
      <dgm:prSet presAssocID="{3546FD80-5732-4B6C-851C-7BE057773737}" presName="textBox3b" presStyleLbl="revTx" presStyleIdx="1" presStyleCnt="3">
        <dgm:presLayoutVars>
          <dgm:bulletEnabled val="1"/>
        </dgm:presLayoutVars>
      </dgm:prSet>
      <dgm:spPr/>
    </dgm:pt>
    <dgm:pt modelId="{051DEE04-A7FD-477F-A962-56D6722C5D80}" type="pres">
      <dgm:prSet presAssocID="{41C58C36-0366-42CE-BBC9-719F3F650F10}" presName="bullet3c" presStyleLbl="node1" presStyleIdx="2" presStyleCnt="3"/>
      <dgm:spPr>
        <a:solidFill>
          <a:srgbClr val="002060"/>
        </a:solidFill>
      </dgm:spPr>
    </dgm:pt>
    <dgm:pt modelId="{BCCCCC00-FF5F-435C-A63F-E561C741A5C1}" type="pres">
      <dgm:prSet presAssocID="{41C58C36-0366-42CE-BBC9-719F3F650F10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C4C28A29-512C-455E-94BF-741C1F810AD4}" srcId="{D4A5BD3F-7828-4BAE-98D8-088015313AE6}" destId="{A254477C-1F30-44CA-9996-E985B8286888}" srcOrd="0" destOrd="0" parTransId="{76803E4D-2CBD-4787-8225-BB05665E4E54}" sibTransId="{05806222-849B-421F-937A-5E1E2C13018B}"/>
    <dgm:cxn modelId="{CAD7E750-4E08-400B-9F01-38DFA6A3629C}" type="presOf" srcId="{A254477C-1F30-44CA-9996-E985B8286888}" destId="{7BA9D3B8-6C22-4BAF-8A91-D1F59992E5C8}" srcOrd="0" destOrd="0" presId="urn:microsoft.com/office/officeart/2005/8/layout/arrow2"/>
    <dgm:cxn modelId="{81E8AB88-F7E9-43A4-AD5A-AC4F27224A5B}" srcId="{D4A5BD3F-7828-4BAE-98D8-088015313AE6}" destId="{3546FD80-5732-4B6C-851C-7BE057773737}" srcOrd="1" destOrd="0" parTransId="{D94145C1-BAD4-4B5B-BDCF-4B2B590BCB61}" sibTransId="{BBA69ED8-506B-450A-AF87-16FF6C88C779}"/>
    <dgm:cxn modelId="{C2A84699-E12E-4215-A79A-679BFD9392E6}" type="presOf" srcId="{41C58C36-0366-42CE-BBC9-719F3F650F10}" destId="{BCCCCC00-FF5F-435C-A63F-E561C741A5C1}" srcOrd="0" destOrd="0" presId="urn:microsoft.com/office/officeart/2005/8/layout/arrow2"/>
    <dgm:cxn modelId="{F2330E9B-5F93-4B18-A8D6-1C4ACC1F37B1}" type="presOf" srcId="{3546FD80-5732-4B6C-851C-7BE057773737}" destId="{65268AF1-4706-4295-994B-68F0D7786273}" srcOrd="0" destOrd="0" presId="urn:microsoft.com/office/officeart/2005/8/layout/arrow2"/>
    <dgm:cxn modelId="{AAD8719C-3F65-4B65-8622-98A2D1D469B0}" srcId="{D4A5BD3F-7828-4BAE-98D8-088015313AE6}" destId="{41C58C36-0366-42CE-BBC9-719F3F650F10}" srcOrd="2" destOrd="0" parTransId="{0F25670B-336D-4FE6-B526-024E6662D744}" sibTransId="{266927B5-5528-47B7-8F59-2D1255974B67}"/>
    <dgm:cxn modelId="{B6D686A8-E33D-4183-8CC6-875C6DBE06B0}" type="presOf" srcId="{D4A5BD3F-7828-4BAE-98D8-088015313AE6}" destId="{1F651FE8-43C8-467F-87B4-3E5A16FCCA1C}" srcOrd="0" destOrd="0" presId="urn:microsoft.com/office/officeart/2005/8/layout/arrow2"/>
    <dgm:cxn modelId="{34D29B12-DA08-49C1-BC19-251A18D95C4A}" type="presParOf" srcId="{1F651FE8-43C8-467F-87B4-3E5A16FCCA1C}" destId="{DFE16787-BF39-4AE2-918C-3B4D1FF54ABB}" srcOrd="0" destOrd="0" presId="urn:microsoft.com/office/officeart/2005/8/layout/arrow2"/>
    <dgm:cxn modelId="{20534B30-00A8-444D-A314-F1503A7485ED}" type="presParOf" srcId="{1F651FE8-43C8-467F-87B4-3E5A16FCCA1C}" destId="{8BC9C942-60B3-4F11-B214-2B745DE746FF}" srcOrd="1" destOrd="0" presId="urn:microsoft.com/office/officeart/2005/8/layout/arrow2"/>
    <dgm:cxn modelId="{3840425E-D615-44F0-A70C-F44FAD25CC57}" type="presParOf" srcId="{8BC9C942-60B3-4F11-B214-2B745DE746FF}" destId="{E9477D98-7730-4308-AE99-5788ADF85D2F}" srcOrd="0" destOrd="0" presId="urn:microsoft.com/office/officeart/2005/8/layout/arrow2"/>
    <dgm:cxn modelId="{8F7101B4-B8E3-496C-B413-B400C7DAC04B}" type="presParOf" srcId="{8BC9C942-60B3-4F11-B214-2B745DE746FF}" destId="{7BA9D3B8-6C22-4BAF-8A91-D1F59992E5C8}" srcOrd="1" destOrd="0" presId="urn:microsoft.com/office/officeart/2005/8/layout/arrow2"/>
    <dgm:cxn modelId="{4E051036-76C3-4056-A8C1-78E665A9E3AA}" type="presParOf" srcId="{8BC9C942-60B3-4F11-B214-2B745DE746FF}" destId="{E43618CF-A772-4E2A-85CF-088A964B98D6}" srcOrd="2" destOrd="0" presId="urn:microsoft.com/office/officeart/2005/8/layout/arrow2"/>
    <dgm:cxn modelId="{C14E3E36-508F-465C-B6C1-02C9C72A7F66}" type="presParOf" srcId="{8BC9C942-60B3-4F11-B214-2B745DE746FF}" destId="{65268AF1-4706-4295-994B-68F0D7786273}" srcOrd="3" destOrd="0" presId="urn:microsoft.com/office/officeart/2005/8/layout/arrow2"/>
    <dgm:cxn modelId="{55113741-DB92-42BC-BF5F-07601A310A65}" type="presParOf" srcId="{8BC9C942-60B3-4F11-B214-2B745DE746FF}" destId="{051DEE04-A7FD-477F-A962-56D6722C5D80}" srcOrd="4" destOrd="0" presId="urn:microsoft.com/office/officeart/2005/8/layout/arrow2"/>
    <dgm:cxn modelId="{63B7BD6C-7AD2-4AA5-926C-E1F1A95ABA66}" type="presParOf" srcId="{8BC9C942-60B3-4F11-B214-2B745DE746FF}" destId="{BCCCCC00-FF5F-435C-A63F-E561C741A5C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16787-BF39-4AE2-918C-3B4D1FF54ABB}">
      <dsp:nvSpPr>
        <dsp:cNvPr id="0" name=""/>
        <dsp:cNvSpPr/>
      </dsp:nvSpPr>
      <dsp:spPr>
        <a:xfrm>
          <a:off x="0" y="153458"/>
          <a:ext cx="8178800" cy="51117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77D98-7730-4308-AE99-5788ADF85D2F}">
      <dsp:nvSpPr>
        <dsp:cNvPr id="0" name=""/>
        <dsp:cNvSpPr/>
      </dsp:nvSpPr>
      <dsp:spPr>
        <a:xfrm>
          <a:off x="1038707" y="3681588"/>
          <a:ext cx="212648" cy="212648"/>
        </a:xfrm>
        <a:prstGeom prst="ellipse">
          <a:avLst/>
        </a:prstGeom>
        <a:solidFill>
          <a:srgbClr val="00206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9D3B8-6C22-4BAF-8A91-D1F59992E5C8}">
      <dsp:nvSpPr>
        <dsp:cNvPr id="0" name=""/>
        <dsp:cNvSpPr/>
      </dsp:nvSpPr>
      <dsp:spPr>
        <a:xfrm>
          <a:off x="1145032" y="3787912"/>
          <a:ext cx="1905660" cy="147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78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Szakszervezet 1862</a:t>
          </a:r>
        </a:p>
      </dsp:txBody>
      <dsp:txXfrm>
        <a:off x="1145032" y="3787912"/>
        <a:ext cx="1905660" cy="1477295"/>
      </dsp:txXfrm>
    </dsp:sp>
    <dsp:sp modelId="{E43618CF-A772-4E2A-85CF-088A964B98D6}">
      <dsp:nvSpPr>
        <dsp:cNvPr id="0" name=""/>
        <dsp:cNvSpPr/>
      </dsp:nvSpPr>
      <dsp:spPr>
        <a:xfrm>
          <a:off x="2915742" y="2292214"/>
          <a:ext cx="384403" cy="384403"/>
        </a:xfrm>
        <a:prstGeom prst="ellipse">
          <a:avLst/>
        </a:prstGeom>
        <a:solidFill>
          <a:srgbClr val="00206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68AF1-4706-4295-994B-68F0D7786273}">
      <dsp:nvSpPr>
        <dsp:cNvPr id="0" name=""/>
        <dsp:cNvSpPr/>
      </dsp:nvSpPr>
      <dsp:spPr>
        <a:xfrm>
          <a:off x="3107944" y="2484416"/>
          <a:ext cx="1962912" cy="2780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688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 ÜT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1992</a:t>
          </a:r>
        </a:p>
      </dsp:txBody>
      <dsp:txXfrm>
        <a:off x="3107944" y="2484416"/>
        <a:ext cx="1962912" cy="2780792"/>
      </dsp:txXfrm>
    </dsp:sp>
    <dsp:sp modelId="{051DEE04-A7FD-477F-A962-56D6722C5D80}">
      <dsp:nvSpPr>
        <dsp:cNvPr id="0" name=""/>
        <dsp:cNvSpPr/>
      </dsp:nvSpPr>
      <dsp:spPr>
        <a:xfrm>
          <a:off x="5173091" y="1446731"/>
          <a:ext cx="531622" cy="531622"/>
        </a:xfrm>
        <a:prstGeom prst="ellipse">
          <a:avLst/>
        </a:prstGeom>
        <a:solidFill>
          <a:srgbClr val="00206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CCC00-FF5F-435C-A63F-E561C741A5C1}">
      <dsp:nvSpPr>
        <dsp:cNvPr id="0" name=""/>
        <dsp:cNvSpPr/>
      </dsp:nvSpPr>
      <dsp:spPr>
        <a:xfrm>
          <a:off x="5438902" y="1712542"/>
          <a:ext cx="1962912" cy="35526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695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   Üzemi tanács reprezentációs változások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2012</a:t>
          </a:r>
        </a:p>
      </dsp:txBody>
      <dsp:txXfrm>
        <a:off x="5438902" y="1712542"/>
        <a:ext cx="1962912" cy="3552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AEEA8C-D79B-4D7E-9B24-9CDE292BA524}" type="datetime1">
              <a:rPr lang="hu-HU" smtClean="0"/>
              <a:t>2023. 10. 18.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47FBB5-06FC-4B7C-805A-71D5B2DC73D7}" type="datetime1">
              <a:rPr lang="hu-HU" smtClean="0"/>
              <a:t>2023. 10. 18.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/>
              <a:t>Mintaszöveg szerkesztése</a:t>
            </a:r>
            <a:endParaRPr lang="en-US"/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en-US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9E5F8B-C0C0-4B90-909B-D74267390778}" type="datetime1">
              <a:rPr lang="hu-HU" smtClean="0"/>
              <a:t>2023. 10. 18.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8F2378-D795-4356-944B-E8E7E6619F8D}" type="datetime1">
              <a:rPr lang="hu-HU" smtClean="0"/>
              <a:t>2023. 10. 18.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hu" dirty="0"/>
              <a:t>Mintacím stílusának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FC19FB-55E1-406B-B7E8-13185ED76BF1}" type="datetime1">
              <a:rPr lang="hu-HU" smtClean="0"/>
              <a:t>2023. 10. 18.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DC00C9-4F95-417E-BC75-9AB88F3EB5E6}" type="datetime1">
              <a:rPr lang="hu-HU" smtClean="0"/>
              <a:t>2023. 10. 18.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átum hely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FDFAF3-0D62-4D1D-BD8E-B3574060A218}" type="datetime1">
              <a:rPr lang="hu-HU" smtClean="0"/>
              <a:t>2023. 10. 18.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B56D3F-AD39-462A-9AE5-D8B4258A7D70}" type="datetime1">
              <a:rPr lang="hu-HU" smtClean="0"/>
              <a:t>2023. 10. 18.</a:t>
            </a:fld>
            <a:endParaRPr lang="en-US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u" dirty="0"/>
              <a:t>Mintacím stílusának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DB4B0B-F58C-4E09-A8D0-6C9829E738F5}" type="datetime1">
              <a:rPr lang="hu-HU" smtClean="0"/>
              <a:t>2023. 10. 18.</a:t>
            </a:fld>
            <a:endParaRPr lang="en-US" dirty="0"/>
          </a:p>
        </p:txBody>
      </p:sp>
      <p:sp>
        <p:nvSpPr>
          <p:cNvPr id="11" name="Élőláb hely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Dia számának hely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F97517-8E79-4B36-BDAC-B491A8C38CFF}" type="datetime1">
              <a:rPr lang="hu-HU" smtClean="0"/>
              <a:t>2023. 10. 18.</a:t>
            </a:fld>
            <a:endParaRPr lang="en-US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DBA4BE-2F5E-4084-A7CE-4E56814F3F42}" type="datetime1">
              <a:rPr lang="hu-HU" smtClean="0"/>
              <a:t>2023. 10. 18.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76829ACE-307A-417A-8C22-FF9BAE9008E7}" type="datetime1">
              <a:rPr lang="hu-HU" smtClean="0"/>
              <a:t>2023. 10. 18.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E811A51D-7981-47DF-A25B-B843283A527C}" type="datetime1">
              <a:rPr lang="hu-HU" smtClean="0"/>
              <a:t>2023. 10. 18.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E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stílusának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BB79EBFC-01B3-48F8-A130-8344AF273ED8}" type="datetime1">
              <a:rPr lang="hu-HU" smtClean="0"/>
              <a:t>2023. 10. 18.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Téglalap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783" y="639097"/>
            <a:ext cx="6253317" cy="368601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hu" sz="8000" dirty="0"/>
              <a:t>Üzemi tanács és szakszervezet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fontScale="47500" lnSpcReduction="20000"/>
          </a:bodyPr>
          <a:lstStyle/>
          <a:p>
            <a:pPr rtl="0"/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</a:t>
            </a:r>
            <a:r>
              <a:rPr lang="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sszehasonlítás</a:t>
            </a:r>
          </a:p>
          <a:p>
            <a:pPr rtl="0"/>
            <a:r>
              <a:rPr lang="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Ceva- phylaxia Oltóanyagtermelő zrt. </a:t>
            </a:r>
            <a:r>
              <a:rPr lang="hu-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Ü</a:t>
            </a:r>
            <a:r>
              <a:rPr lang="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 választási kampány</a:t>
            </a:r>
          </a:p>
          <a:p>
            <a:pPr rtl="0"/>
            <a:r>
              <a:rPr lang="h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2023</a:t>
            </a:r>
            <a:endParaRPr lang="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Kép 4" descr="Épületet, ülőhelyet, padot és oldalt ábrázoló kép&#10;&#10;Automatikusan létrehozott leírá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DF217513-D804-DAD4-1E98-F750E004209B}"/>
              </a:ext>
            </a:extLst>
          </p:cNvPr>
          <p:cNvGrpSpPr/>
          <p:nvPr/>
        </p:nvGrpSpPr>
        <p:grpSpPr>
          <a:xfrm>
            <a:off x="8785413" y="82181"/>
            <a:ext cx="3232788" cy="1108722"/>
            <a:chOff x="8310283" y="5487503"/>
            <a:chExt cx="3232788" cy="1108722"/>
          </a:xfrm>
        </p:grpSpPr>
        <p:pic>
          <p:nvPicPr>
            <p:cNvPr id="6" name="Kép 5" descr="A képen szöveg, Grafika, Betűtípus, embléma látható&#10;&#10;Automatikusan generált leírás">
              <a:extLst>
                <a:ext uri="{FF2B5EF4-FFF2-40B4-BE49-F238E27FC236}">
                  <a16:creationId xmlns:a16="http://schemas.microsoft.com/office/drawing/2014/main" id="{CF551BAF-68CA-0967-5EF6-98E897F70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596" y="5487503"/>
              <a:ext cx="1091475" cy="1108722"/>
            </a:xfrm>
            <a:prstGeom prst="rect">
              <a:avLst/>
            </a:prstGeom>
          </p:spPr>
        </p:pic>
        <p:sp>
          <p:nvSpPr>
            <p:cNvPr id="7" name="Szövegdoboz 6">
              <a:extLst>
                <a:ext uri="{FF2B5EF4-FFF2-40B4-BE49-F238E27FC236}">
                  <a16:creationId xmlns:a16="http://schemas.microsoft.com/office/drawing/2014/main" id="{937C8E59-9E07-8936-9A56-6670D0D7D7BB}"/>
                </a:ext>
              </a:extLst>
            </p:cNvPr>
            <p:cNvSpPr txBox="1"/>
            <p:nvPr/>
          </p:nvSpPr>
          <p:spPr>
            <a:xfrm>
              <a:off x="8310283" y="5542014"/>
              <a:ext cx="2437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Készítette: VDSZ Országos Iroda</a:t>
              </a:r>
            </a:p>
          </p:txBody>
        </p:sp>
      </p:grpSp>
      <p:pic>
        <p:nvPicPr>
          <p:cNvPr id="16" name="Kép 15" descr="A képen kör, Betűtípus, szimbólum, embléma látható&#10;&#10;Automatikusan generált leírás">
            <a:extLst>
              <a:ext uri="{FF2B5EF4-FFF2-40B4-BE49-F238E27FC236}">
                <a16:creationId xmlns:a16="http://schemas.microsoft.com/office/drawing/2014/main" id="{F940CCE5-FE3E-5D26-2623-507AE94A8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032" y="5295143"/>
            <a:ext cx="2389507" cy="14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C15B46-A072-FF02-851B-B2D74780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hu-HU" sz="3300" dirty="0"/>
              <a:t>Az üzemi tanács és a szakszervezet összehasonlítása</a:t>
            </a:r>
            <a:br>
              <a:rPr lang="hu-HU" sz="3300" dirty="0"/>
            </a:br>
            <a:r>
              <a:rPr lang="hu-HU" sz="3300" dirty="0"/>
              <a:t>(AZ EGYÜTTMŰKÖDÉS FONTOSSÁGA ÉS SZÜKSÉGESSÉGE)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ABDAFD0-DFC3-2B57-6184-26B15FBF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79DB4B0B-F58C-4E09-A8D0-6C9829E738F5}" type="datetime1">
              <a:rPr lang="hu-HU" smtClean="0"/>
              <a:pPr rtl="0">
                <a:spcAft>
                  <a:spcPts val="600"/>
                </a:spcAft>
              </a:pPr>
              <a:t>2023. 10. 18.</a:t>
            </a:fld>
            <a:endParaRPr lang="en-US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9A48A6E-9646-82ED-CE83-F60E1118D27F}"/>
              </a:ext>
            </a:extLst>
          </p:cNvPr>
          <p:cNvSpPr txBox="1"/>
          <p:nvPr/>
        </p:nvSpPr>
        <p:spPr>
          <a:xfrm>
            <a:off x="1195754" y="2124222"/>
            <a:ext cx="9959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Magyarországon a szakszervezet és az üzemi tanács olyan kiegészítő szervek, amelyek különbözőségeikből kifolyólag, erősíthetik vagy gyengíthetik egymást. Vállalati szinten az irányítás és döntéshozatal más- más fázisaira van hatásuk, eltérő eszközökkel hathatnak a munkavállalókat  érintő foglalkoztatási kérdésekre. Ugyanakkor mindkét szervezet a dolgozói részvétel megjelenése a munkahelyen, melyek célja a munkavállalói érdekek képviselete.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F4073FF5-FAA5-52CE-C9D9-38F7BB9B78D9}"/>
              </a:ext>
            </a:extLst>
          </p:cNvPr>
          <p:cNvGrpSpPr/>
          <p:nvPr/>
        </p:nvGrpSpPr>
        <p:grpSpPr>
          <a:xfrm>
            <a:off x="8835812" y="5245852"/>
            <a:ext cx="3294240" cy="1108722"/>
            <a:chOff x="8248831" y="5487503"/>
            <a:chExt cx="3294240" cy="1108722"/>
          </a:xfrm>
        </p:grpSpPr>
        <p:pic>
          <p:nvPicPr>
            <p:cNvPr id="4" name="Kép 3" descr="A képen szöveg, Grafika, Betűtípus, embléma látható&#10;&#10;Automatikusan generált leírás">
              <a:extLst>
                <a:ext uri="{FF2B5EF4-FFF2-40B4-BE49-F238E27FC236}">
                  <a16:creationId xmlns:a16="http://schemas.microsoft.com/office/drawing/2014/main" id="{0D87555F-774A-72E7-D447-33FF9CD32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596" y="5487503"/>
              <a:ext cx="1091475" cy="1108722"/>
            </a:xfrm>
            <a:prstGeom prst="rect">
              <a:avLst/>
            </a:prstGeom>
          </p:spPr>
        </p:pic>
        <p:sp>
          <p:nvSpPr>
            <p:cNvPr id="5" name="Szövegdoboz 4">
              <a:extLst>
                <a:ext uri="{FF2B5EF4-FFF2-40B4-BE49-F238E27FC236}">
                  <a16:creationId xmlns:a16="http://schemas.microsoft.com/office/drawing/2014/main" id="{AC541FE1-ACD0-1417-30A2-54877D1DF5D1}"/>
                </a:ext>
              </a:extLst>
            </p:cNvPr>
            <p:cNvSpPr txBox="1"/>
            <p:nvPr/>
          </p:nvSpPr>
          <p:spPr>
            <a:xfrm>
              <a:off x="8248831" y="6319226"/>
              <a:ext cx="2437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Készítette: VDSZ Országos Iroda</a:t>
              </a:r>
            </a:p>
          </p:txBody>
        </p:sp>
      </p:grpSp>
      <p:pic>
        <p:nvPicPr>
          <p:cNvPr id="6" name="Kép 5" descr="A képen kör, Betűtípus, szimbólum, embléma látható&#10;&#10;Automatikusan generált leírás">
            <a:extLst>
              <a:ext uri="{FF2B5EF4-FFF2-40B4-BE49-F238E27FC236}">
                <a16:creationId xmlns:a16="http://schemas.microsoft.com/office/drawing/2014/main" id="{9D19811E-71D9-FDD7-543E-7BF57263B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58" y="5205107"/>
            <a:ext cx="1839147" cy="11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églalap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hu" sz="4800" i="1" dirty="0">
                <a:solidFill>
                  <a:srgbClr val="FFFFFF"/>
                </a:solidFill>
              </a:rPr>
              <a:t>Variációk egy témára:</a:t>
            </a:r>
            <a:br>
              <a:rPr lang="hu" sz="4800" i="1" dirty="0">
                <a:solidFill>
                  <a:srgbClr val="FFFFFF"/>
                </a:solidFill>
              </a:rPr>
            </a:br>
            <a:r>
              <a:rPr lang="hu" sz="4800" i="1" dirty="0">
                <a:solidFill>
                  <a:srgbClr val="FFFFFF"/>
                </a:solidFill>
              </a:rPr>
              <a:t>„német modell magyar módra”</a:t>
            </a:r>
            <a:br>
              <a:rPr lang="hu" sz="4800" i="1" dirty="0">
                <a:solidFill>
                  <a:srgbClr val="FFFFFF"/>
                </a:solidFill>
              </a:rPr>
            </a:br>
            <a:r>
              <a:rPr lang="hu" sz="4800" i="1" dirty="0">
                <a:solidFill>
                  <a:srgbClr val="FFFFFF"/>
                </a:solidFill>
              </a:rPr>
              <a:t>avagy az üzemi tanács és a szakszervezet együttműködésének fontossága</a:t>
            </a:r>
          </a:p>
        </p:txBody>
      </p:sp>
      <p:sp>
        <p:nvSpPr>
          <p:cNvPr id="49" name="Téglalap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hu" dirty="0">
                <a:solidFill>
                  <a:srgbClr val="FFFFFF"/>
                </a:solidFill>
              </a:rPr>
              <a:t>– tóth andrás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A84F4E01-8663-FCAB-AC53-0FC92C708403}"/>
              </a:ext>
            </a:extLst>
          </p:cNvPr>
          <p:cNvGrpSpPr/>
          <p:nvPr/>
        </p:nvGrpSpPr>
        <p:grpSpPr>
          <a:xfrm>
            <a:off x="8785413" y="82181"/>
            <a:ext cx="3232788" cy="1108722"/>
            <a:chOff x="8310283" y="5487503"/>
            <a:chExt cx="3232788" cy="1108722"/>
          </a:xfrm>
        </p:grpSpPr>
        <p:pic>
          <p:nvPicPr>
            <p:cNvPr id="8" name="Kép 7" descr="A képen szöveg, Grafika, Betűtípus, embléma látható&#10;&#10;Automatikusan generált leírás">
              <a:extLst>
                <a:ext uri="{FF2B5EF4-FFF2-40B4-BE49-F238E27FC236}">
                  <a16:creationId xmlns:a16="http://schemas.microsoft.com/office/drawing/2014/main" id="{1B8D3D94-7F9B-919F-4032-74C9CF4E3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596" y="5487503"/>
              <a:ext cx="1091475" cy="1108722"/>
            </a:xfrm>
            <a:prstGeom prst="rect">
              <a:avLst/>
            </a:prstGeom>
          </p:spPr>
        </p:pic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4E69052D-C738-F6BE-BC7E-3EC8EBD8A044}"/>
                </a:ext>
              </a:extLst>
            </p:cNvPr>
            <p:cNvSpPr txBox="1"/>
            <p:nvPr/>
          </p:nvSpPr>
          <p:spPr>
            <a:xfrm>
              <a:off x="8310283" y="5542014"/>
              <a:ext cx="2437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Készítette: VDSZ Országos Iroda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4976B9-A336-BDFB-5288-9347A684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Rövidítések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AD09C6-6C74-93A2-9A8A-C721C1CD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ÜT:	Üzemi tanács</a:t>
            </a:r>
          </a:p>
          <a:p>
            <a:pPr marL="0" indent="0">
              <a:buNone/>
            </a:pPr>
            <a:r>
              <a:rPr lang="hu-HU" dirty="0"/>
              <a:t>KSZ:	Kollektív szerződés</a:t>
            </a:r>
          </a:p>
          <a:p>
            <a:pPr marL="0" indent="0">
              <a:buNone/>
            </a:pPr>
            <a:r>
              <a:rPr lang="hu-HU" dirty="0"/>
              <a:t>MT:	Munka törvénykönyve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2C0816-3F3B-1C1E-773C-06FB4A81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DC00C9-4F95-417E-BC75-9AB88F3EB5E6}" type="datetime1">
              <a:rPr lang="hu-HU" smtClean="0"/>
              <a:t>2023. 10. 18.</a:t>
            </a:fld>
            <a:endParaRPr lang="en-US" dirty="0"/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E874DE5C-034F-628B-C980-64A4FEACB0D2}"/>
              </a:ext>
            </a:extLst>
          </p:cNvPr>
          <p:cNvGrpSpPr/>
          <p:nvPr/>
        </p:nvGrpSpPr>
        <p:grpSpPr>
          <a:xfrm>
            <a:off x="8785413" y="82181"/>
            <a:ext cx="3232788" cy="1108722"/>
            <a:chOff x="8310283" y="5487503"/>
            <a:chExt cx="3232788" cy="1108722"/>
          </a:xfrm>
        </p:grpSpPr>
        <p:pic>
          <p:nvPicPr>
            <p:cNvPr id="6" name="Kép 5" descr="A képen szöveg, Grafika, Betűtípus, embléma látható&#10;&#10;Automatikusan generált leírás">
              <a:extLst>
                <a:ext uri="{FF2B5EF4-FFF2-40B4-BE49-F238E27FC236}">
                  <a16:creationId xmlns:a16="http://schemas.microsoft.com/office/drawing/2014/main" id="{248432A5-DAD5-4928-DD3A-72CEBFDCB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596" y="5487503"/>
              <a:ext cx="1091475" cy="1108722"/>
            </a:xfrm>
            <a:prstGeom prst="rect">
              <a:avLst/>
            </a:prstGeom>
          </p:spPr>
        </p:pic>
        <p:sp>
          <p:nvSpPr>
            <p:cNvPr id="7" name="Szövegdoboz 6">
              <a:extLst>
                <a:ext uri="{FF2B5EF4-FFF2-40B4-BE49-F238E27FC236}">
                  <a16:creationId xmlns:a16="http://schemas.microsoft.com/office/drawing/2014/main" id="{17480A39-7122-3AFF-FFE1-38AFADBC550B}"/>
                </a:ext>
              </a:extLst>
            </p:cNvPr>
            <p:cNvSpPr txBox="1"/>
            <p:nvPr/>
          </p:nvSpPr>
          <p:spPr>
            <a:xfrm>
              <a:off x="8310283" y="5542014"/>
              <a:ext cx="2437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Készítette: VDSZ Országos Iroda</a:t>
              </a:r>
            </a:p>
          </p:txBody>
        </p:sp>
      </p:grpSp>
      <p:pic>
        <p:nvPicPr>
          <p:cNvPr id="8" name="Kép 7" descr="A képen kör, Betűtípus, szimbólum, embléma látható&#10;&#10;Automatikusan generált leírás">
            <a:extLst>
              <a:ext uri="{FF2B5EF4-FFF2-40B4-BE49-F238E27FC236}">
                <a16:creationId xmlns:a16="http://schemas.microsoft.com/office/drawing/2014/main" id="{DF0EB5A7-6526-3EEC-E63C-0DBA9689F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851" y="4664523"/>
            <a:ext cx="2389507" cy="14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12541DC-3B16-9DFF-33F5-EBA2FCEFC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DBA4BE-2F5E-4084-A7CE-4E56814F3F42}" type="datetime1">
              <a:rPr lang="hu-HU" smtClean="0"/>
              <a:t>2023. 10. 18.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DE15CB3-A2D3-4A3C-090F-68D5C7A06C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884821"/>
              </p:ext>
            </p:extLst>
          </p:nvPr>
        </p:nvGraphicFramePr>
        <p:xfrm>
          <a:off x="1981200" y="818278"/>
          <a:ext cx="8178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47CBBF1E-305B-96AB-CAF3-A167E06B9945}"/>
              </a:ext>
            </a:extLst>
          </p:cNvPr>
          <p:cNvSpPr txBox="1"/>
          <p:nvPr/>
        </p:nvSpPr>
        <p:spPr>
          <a:xfrm>
            <a:off x="1271741" y="-12719"/>
            <a:ext cx="9930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/>
              <a:t>IDŐSOR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A5B6767F-A01E-05DE-1237-15DDED866F58}"/>
              </a:ext>
            </a:extLst>
          </p:cNvPr>
          <p:cNvGrpSpPr/>
          <p:nvPr/>
        </p:nvGrpSpPr>
        <p:grpSpPr>
          <a:xfrm>
            <a:off x="8785413" y="82181"/>
            <a:ext cx="3232788" cy="1108722"/>
            <a:chOff x="8310283" y="5487503"/>
            <a:chExt cx="3232788" cy="1108722"/>
          </a:xfrm>
        </p:grpSpPr>
        <p:pic>
          <p:nvPicPr>
            <p:cNvPr id="5" name="Kép 4" descr="A képen szöveg, Grafika, Betűtípus, embléma látható&#10;&#10;Automatikusan generált leírás">
              <a:extLst>
                <a:ext uri="{FF2B5EF4-FFF2-40B4-BE49-F238E27FC236}">
                  <a16:creationId xmlns:a16="http://schemas.microsoft.com/office/drawing/2014/main" id="{EC03C05D-43DB-8F7D-B617-BC1AF34A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596" y="5487503"/>
              <a:ext cx="1091475" cy="1108722"/>
            </a:xfrm>
            <a:prstGeom prst="rect">
              <a:avLst/>
            </a:prstGeom>
          </p:spPr>
        </p:pic>
        <p:sp>
          <p:nvSpPr>
            <p:cNvPr id="7" name="Szövegdoboz 6">
              <a:extLst>
                <a:ext uri="{FF2B5EF4-FFF2-40B4-BE49-F238E27FC236}">
                  <a16:creationId xmlns:a16="http://schemas.microsoft.com/office/drawing/2014/main" id="{5A548EE6-C278-23D8-F2EE-25E297CC15ED}"/>
                </a:ext>
              </a:extLst>
            </p:cNvPr>
            <p:cNvSpPr txBox="1"/>
            <p:nvPr/>
          </p:nvSpPr>
          <p:spPr>
            <a:xfrm>
              <a:off x="8310283" y="5542014"/>
              <a:ext cx="2437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Készítette: VDSZ Országos Iroda</a:t>
              </a:r>
            </a:p>
          </p:txBody>
        </p:sp>
      </p:grpSp>
      <p:pic>
        <p:nvPicPr>
          <p:cNvPr id="8" name="Kép 7" descr="A képen kör, Betűtípus, szimbólum, embléma látható&#10;&#10;Automatikusan generált leírás">
            <a:extLst>
              <a:ext uri="{FF2B5EF4-FFF2-40B4-BE49-F238E27FC236}">
                <a16:creationId xmlns:a16="http://schemas.microsoft.com/office/drawing/2014/main" id="{BDDDA05D-5833-95DD-25C9-78FB12AA07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851" y="4664523"/>
            <a:ext cx="2389507" cy="14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14210F-A112-A19F-2EFF-D0250484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Definíciók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48DB1E-202E-D4D0-17FA-4EFFC99A44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ÜT</a:t>
            </a:r>
          </a:p>
          <a:p>
            <a:r>
              <a:rPr lang="hu-HU" b="0" i="0" dirty="0">
                <a:solidFill>
                  <a:srgbClr val="202124"/>
                </a:solidFill>
                <a:effectLst/>
                <a:latin typeface="Google Sans"/>
              </a:rPr>
              <a:t>Az </a:t>
            </a:r>
            <a:r>
              <a:rPr lang="hu-HU" b="0" i="0" dirty="0">
                <a:solidFill>
                  <a:srgbClr val="040C28"/>
                </a:solidFill>
                <a:effectLst/>
                <a:latin typeface="Google Sans"/>
              </a:rPr>
              <a:t>üzemi tanács</a:t>
            </a:r>
            <a:r>
              <a:rPr lang="hu-HU" b="0" i="0" dirty="0">
                <a:solidFill>
                  <a:srgbClr val="202124"/>
                </a:solidFill>
                <a:effectLst/>
                <a:latin typeface="Google Sans"/>
              </a:rPr>
              <a:t> klasszikusan a munkáltató és a munkavállalók együttműködésére, a munkáltató döntéseiben való részvételre – </a:t>
            </a:r>
            <a:r>
              <a:rPr lang="hu-HU" b="0" i="0" dirty="0" err="1">
                <a:solidFill>
                  <a:srgbClr val="202124"/>
                </a:solidFill>
                <a:effectLst/>
                <a:latin typeface="Google Sans"/>
              </a:rPr>
              <a:t>participációs</a:t>
            </a:r>
            <a:r>
              <a:rPr lang="hu-HU" b="0" i="0" dirty="0">
                <a:solidFill>
                  <a:srgbClr val="202124"/>
                </a:solidFill>
                <a:effectLst/>
                <a:latin typeface="Google Sans"/>
              </a:rPr>
              <a:t> jogok gyakorlására – hivatott szerv, így megalakulásuk elősegítése a munkáltatónak is érdeke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F6EF7D7-E0B8-DB80-87AA-0D5BD0F0B3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Szakszervezet</a:t>
            </a:r>
          </a:p>
          <a:p>
            <a:r>
              <a:rPr lang="hu-HU" b="0" i="0" dirty="0">
                <a:solidFill>
                  <a:srgbClr val="202124"/>
                </a:solidFill>
                <a:effectLst/>
                <a:latin typeface="Google Sans"/>
              </a:rPr>
              <a:t>A </a:t>
            </a:r>
            <a:r>
              <a:rPr lang="hu-HU" b="0" i="0" dirty="0">
                <a:solidFill>
                  <a:srgbClr val="040C28"/>
                </a:solidFill>
                <a:effectLst/>
                <a:latin typeface="Google Sans"/>
              </a:rPr>
              <a:t>szakszervezet</a:t>
            </a:r>
            <a:r>
              <a:rPr lang="hu-HU" b="0" i="0" dirty="0">
                <a:solidFill>
                  <a:srgbClr val="202124"/>
                </a:solidFill>
                <a:effectLst/>
                <a:latin typeface="Google Sans"/>
              </a:rPr>
              <a:t> a munkavállalók olyan érdekvédelmet szolgáló tartós egyesülése, amelynek célja közös követelések elérése a munka világában, különösen a munkabérek, a munkavégzés szabályai területén és a munkavállalók számára fontos szociális kérdésekben</a:t>
            </a:r>
            <a:endParaRPr lang="hu-HU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43C7F7E-186E-DDBD-542C-4DBA43C3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0B56D3F-AD39-462A-9AE5-D8B4258A7D70}" type="datetime1">
              <a:rPr lang="hu-HU" smtClean="0"/>
              <a:t>2023. 10. 18.</a:t>
            </a:fld>
            <a:endParaRPr lang="en-US" dirty="0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B927C417-D5F4-D46C-9948-2D2CD654655F}"/>
              </a:ext>
            </a:extLst>
          </p:cNvPr>
          <p:cNvGrpSpPr/>
          <p:nvPr/>
        </p:nvGrpSpPr>
        <p:grpSpPr>
          <a:xfrm>
            <a:off x="8785413" y="82181"/>
            <a:ext cx="3232788" cy="1108722"/>
            <a:chOff x="8310283" y="5487503"/>
            <a:chExt cx="3232788" cy="1108722"/>
          </a:xfrm>
        </p:grpSpPr>
        <p:pic>
          <p:nvPicPr>
            <p:cNvPr id="7" name="Kép 6" descr="A képen szöveg, Grafika, Betűtípus, embléma látható&#10;&#10;Automatikusan generált leírás">
              <a:extLst>
                <a:ext uri="{FF2B5EF4-FFF2-40B4-BE49-F238E27FC236}">
                  <a16:creationId xmlns:a16="http://schemas.microsoft.com/office/drawing/2014/main" id="{25D57E88-74AE-7A35-8122-F4678127E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596" y="5487503"/>
              <a:ext cx="1091475" cy="1108722"/>
            </a:xfrm>
            <a:prstGeom prst="rect">
              <a:avLst/>
            </a:prstGeom>
          </p:spPr>
        </p:pic>
        <p:sp>
          <p:nvSpPr>
            <p:cNvPr id="8" name="Szövegdoboz 7">
              <a:extLst>
                <a:ext uri="{FF2B5EF4-FFF2-40B4-BE49-F238E27FC236}">
                  <a16:creationId xmlns:a16="http://schemas.microsoft.com/office/drawing/2014/main" id="{4B620E45-5B44-1072-4F31-FC173C4581B2}"/>
                </a:ext>
              </a:extLst>
            </p:cNvPr>
            <p:cNvSpPr txBox="1"/>
            <p:nvPr/>
          </p:nvSpPr>
          <p:spPr>
            <a:xfrm>
              <a:off x="8310283" y="5542014"/>
              <a:ext cx="2437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Készítette: VDSZ Országos Iroda</a:t>
              </a:r>
            </a:p>
          </p:txBody>
        </p:sp>
      </p:grpSp>
      <p:pic>
        <p:nvPicPr>
          <p:cNvPr id="9" name="Kép 8" descr="A képen kör, Betűtípus, szimbólum, embléma látható&#10;&#10;Automatikusan generált leírás">
            <a:extLst>
              <a:ext uri="{FF2B5EF4-FFF2-40B4-BE49-F238E27FC236}">
                <a16:creationId xmlns:a16="http://schemas.microsoft.com/office/drawing/2014/main" id="{D863265F-C1F5-3502-0345-6D0EE310D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851" y="4664523"/>
            <a:ext cx="2389507" cy="14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C15B46-A072-FF02-851B-B2D74780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Az üzemi tanács és a szakszervezet összehasonlítása</a:t>
            </a:r>
            <a:br>
              <a:rPr lang="hu-HU" dirty="0"/>
            </a:br>
            <a:r>
              <a:rPr lang="hu-HU" dirty="0"/>
              <a:t>(EGYEZÉSEK)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B18A207-0082-6FD2-690D-D698B3490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ÜT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F16CA15-5377-115E-6A6F-3EB5861AE6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err="1"/>
              <a:t>Participáció</a:t>
            </a:r>
            <a:r>
              <a:rPr lang="hu-HU" dirty="0"/>
              <a:t>, azaz dolgozói részvétel kiterjesztése a munkahelyre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Mindkét fél felé (munkavállaló és munkáltató) tájékoztatási kötelezettség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D640BD1-1F93-4FCF-3013-B2831C4CF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szakszervezet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A232FA5-D19D-0CF2-680F-DEA3CFEB46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err="1"/>
              <a:t>Participáció</a:t>
            </a:r>
            <a:r>
              <a:rPr lang="hu-HU" dirty="0"/>
              <a:t>, azaz dolgozói részvétel kiterjesztése a munkahelyre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Mindkét fél felé (munkavállaló és munkáltató) tájékoztatási kötelezettség</a:t>
            </a:r>
          </a:p>
          <a:p>
            <a:endParaRPr lang="hu-HU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ABDAFD0-DFC3-2B57-6184-26B15FBF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DB4B0B-F58C-4E09-A8D0-6C9829E738F5}" type="datetime1">
              <a:rPr lang="hu-HU" smtClean="0"/>
              <a:t>2023. 10. 18.</a:t>
            </a:fld>
            <a:endParaRPr lang="en-US" dirty="0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6033B96C-BA32-3C34-1059-1C518903A7F0}"/>
              </a:ext>
            </a:extLst>
          </p:cNvPr>
          <p:cNvGrpSpPr/>
          <p:nvPr/>
        </p:nvGrpSpPr>
        <p:grpSpPr>
          <a:xfrm>
            <a:off x="8835812" y="5245852"/>
            <a:ext cx="3294240" cy="1108722"/>
            <a:chOff x="8248831" y="5487503"/>
            <a:chExt cx="3294240" cy="1108722"/>
          </a:xfrm>
        </p:grpSpPr>
        <p:pic>
          <p:nvPicPr>
            <p:cNvPr id="9" name="Kép 8" descr="A képen szöveg, Grafika, Betűtípus, embléma látható&#10;&#10;Automatikusan generált leírás">
              <a:extLst>
                <a:ext uri="{FF2B5EF4-FFF2-40B4-BE49-F238E27FC236}">
                  <a16:creationId xmlns:a16="http://schemas.microsoft.com/office/drawing/2014/main" id="{77291F0D-3C75-3F47-F14F-48B5748DF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596" y="5487503"/>
              <a:ext cx="1091475" cy="1108722"/>
            </a:xfrm>
            <a:prstGeom prst="rect">
              <a:avLst/>
            </a:prstGeom>
          </p:spPr>
        </p:pic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E27EB207-DC91-6B94-7761-46AC8E4BD616}"/>
                </a:ext>
              </a:extLst>
            </p:cNvPr>
            <p:cNvSpPr txBox="1"/>
            <p:nvPr/>
          </p:nvSpPr>
          <p:spPr>
            <a:xfrm>
              <a:off x="8248831" y="6319226"/>
              <a:ext cx="2437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Készítette: VDSZ Országos Iroda</a:t>
              </a:r>
            </a:p>
          </p:txBody>
        </p:sp>
      </p:grpSp>
      <p:pic>
        <p:nvPicPr>
          <p:cNvPr id="11" name="Kép 10" descr="A képen kör, Betűtípus, szimbólum, embléma látható&#10;&#10;Automatikusan generált leírás">
            <a:extLst>
              <a:ext uri="{FF2B5EF4-FFF2-40B4-BE49-F238E27FC236}">
                <a16:creationId xmlns:a16="http://schemas.microsoft.com/office/drawing/2014/main" id="{1587F8D4-B384-AE19-E512-C2DBB925E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2" y="4704703"/>
            <a:ext cx="2389507" cy="14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7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C15B46-A072-FF02-851B-B2D74780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Az üzemi tanács és a szakszervezet összehasonlítása</a:t>
            </a:r>
            <a:br>
              <a:rPr lang="hu-HU" dirty="0"/>
            </a:br>
            <a:r>
              <a:rPr lang="hu-HU" dirty="0"/>
              <a:t>(KÜLÖNBSÉGEK ÉRDEMBEN)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B18A207-0082-6FD2-690D-D698B3490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ÜT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F16CA15-5377-115E-6A6F-3EB5861AE6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Vezetést támogató, informáló és döntéshozatalt előkészítő szerv (beépül a vállalati struktúrába)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 vállalat érdekeit tartja szem előtt, azokat kívánja érvényesíteni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Célja a vállalat gazdasági érdekével egyezik, profit maximalizáló törekvések</a:t>
            </a:r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D640BD1-1F93-4FCF-3013-B2831C4CF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szakszervezet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A232FA5-D19D-0CF2-680F-DEA3CFEB46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Mindenek előtt érdekképviseleti szerv (nem épül be a vállalati struktúrába)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 munkavállalók érdekeit kívánja érvényesíteni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Célja a munkavállalók szociális, kényelmi és alapvető munkajogi körülményeinek javítása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ABDAFD0-DFC3-2B57-6184-26B15FBF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DB4B0B-F58C-4E09-A8D0-6C9829E738F5}" type="datetime1">
              <a:rPr lang="hu-HU" smtClean="0"/>
              <a:t>2023. 10. 18.</a:t>
            </a:fld>
            <a:endParaRPr lang="en-US" dirty="0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D982C88D-3480-95D8-E039-BB12509C08DA}"/>
              </a:ext>
            </a:extLst>
          </p:cNvPr>
          <p:cNvGrpSpPr/>
          <p:nvPr/>
        </p:nvGrpSpPr>
        <p:grpSpPr>
          <a:xfrm>
            <a:off x="8835812" y="5245852"/>
            <a:ext cx="3294240" cy="1108722"/>
            <a:chOff x="8248831" y="5487503"/>
            <a:chExt cx="3294240" cy="1108722"/>
          </a:xfrm>
        </p:grpSpPr>
        <p:pic>
          <p:nvPicPr>
            <p:cNvPr id="9" name="Kép 8" descr="A képen szöveg, Grafika, Betűtípus, embléma látható&#10;&#10;Automatikusan generált leírás">
              <a:extLst>
                <a:ext uri="{FF2B5EF4-FFF2-40B4-BE49-F238E27FC236}">
                  <a16:creationId xmlns:a16="http://schemas.microsoft.com/office/drawing/2014/main" id="{A27F8BB4-C6C7-C02F-217E-F290D7365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596" y="5487503"/>
              <a:ext cx="1091475" cy="1108722"/>
            </a:xfrm>
            <a:prstGeom prst="rect">
              <a:avLst/>
            </a:prstGeom>
          </p:spPr>
        </p:pic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EE1DEC59-1A04-8896-D605-D2E62A11D002}"/>
                </a:ext>
              </a:extLst>
            </p:cNvPr>
            <p:cNvSpPr txBox="1"/>
            <p:nvPr/>
          </p:nvSpPr>
          <p:spPr>
            <a:xfrm>
              <a:off x="8248831" y="6319226"/>
              <a:ext cx="2437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Készítette: VDSZ Országos Iroda</a:t>
              </a:r>
            </a:p>
          </p:txBody>
        </p:sp>
      </p:grpSp>
      <p:pic>
        <p:nvPicPr>
          <p:cNvPr id="11" name="Kép 10" descr="A képen kör, Betűtípus, szimbólum, embléma látható&#10;&#10;Automatikusan generált leírás">
            <a:extLst>
              <a:ext uri="{FF2B5EF4-FFF2-40B4-BE49-F238E27FC236}">
                <a16:creationId xmlns:a16="http://schemas.microsoft.com/office/drawing/2014/main" id="{1BFFB8AB-E978-C54B-D640-5C84C2B9F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26" y="5120641"/>
            <a:ext cx="1839147" cy="11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3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C 0.25208 4.44444E-6 0.45664 0.02546 0.45664 0.05717 C 0.45664 0.08865 0.25208 0.11435 0 0.11435 C -0.2526 0.11435 -0.45625 0.08865 -0.45625 0.05717 C -0.45625 0.02546 -0.2526 4.44444E-6 0 4.4444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C15B46-A072-FF02-851B-B2D74780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Az üzemi tanács és a szakszervezet összehasonlítása</a:t>
            </a:r>
            <a:br>
              <a:rPr lang="hu-HU" dirty="0"/>
            </a:br>
            <a:r>
              <a:rPr lang="hu-HU" dirty="0"/>
              <a:t>(KÜLÖNBSÉGEK A JOGOKBAN)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B18A207-0082-6FD2-690D-D698B3490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ÜT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F16CA15-5377-115E-6A6F-3EB5861AE6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Véleményezési- és  kollektív vita kezdeményezési jog (gyakran nem él vele)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Sztrájk szervezéséhez, támogatásához és megakadályozásához nincs joga (sztrájkban pártatlan magatartás)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Nem köthet KSZ- t (üzemi megállapodást köthet, de bérekről nem lehet rendelkezni)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D640BD1-1F93-4FCF-3013-B2831C4CF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szakszervezet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A232FA5-D19D-0CF2-680F-DEA3CFEB46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Véleményezési-, kollektív szerződés kötési-, bértárgyalási- és sztrájkjog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Sztrájk szervezése, támogatása alapvető joga (aktív magatartás)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Kollektív szerződést köthet, ami az MT- </a:t>
            </a:r>
            <a:r>
              <a:rPr lang="hu-HU" dirty="0" err="1"/>
              <a:t>től</a:t>
            </a:r>
            <a:r>
              <a:rPr lang="hu-HU" dirty="0"/>
              <a:t> eltérhet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ABDAFD0-DFC3-2B57-6184-26B15FBF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DB4B0B-F58C-4E09-A8D0-6C9829E738F5}" type="datetime1">
              <a:rPr lang="hu-HU" smtClean="0"/>
              <a:t>2023. 10. 18.</a:t>
            </a:fld>
            <a:endParaRPr lang="en-US" dirty="0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152F60E4-E9AA-3A29-C6AF-8989E65FF01D}"/>
              </a:ext>
            </a:extLst>
          </p:cNvPr>
          <p:cNvGrpSpPr/>
          <p:nvPr/>
        </p:nvGrpSpPr>
        <p:grpSpPr>
          <a:xfrm>
            <a:off x="8835812" y="5245852"/>
            <a:ext cx="3294240" cy="1108722"/>
            <a:chOff x="8248831" y="5487503"/>
            <a:chExt cx="3294240" cy="1108722"/>
          </a:xfrm>
        </p:grpSpPr>
        <p:pic>
          <p:nvPicPr>
            <p:cNvPr id="9" name="Kép 8" descr="A képen szöveg, Grafika, Betűtípus, embléma látható&#10;&#10;Automatikusan generált leírás">
              <a:extLst>
                <a:ext uri="{FF2B5EF4-FFF2-40B4-BE49-F238E27FC236}">
                  <a16:creationId xmlns:a16="http://schemas.microsoft.com/office/drawing/2014/main" id="{88C525E3-41EF-2C34-497A-11BBC4785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596" y="5487503"/>
              <a:ext cx="1091475" cy="1108722"/>
            </a:xfrm>
            <a:prstGeom prst="rect">
              <a:avLst/>
            </a:prstGeom>
          </p:spPr>
        </p:pic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F0BA35C0-B6C4-177E-99F8-3747269C753B}"/>
                </a:ext>
              </a:extLst>
            </p:cNvPr>
            <p:cNvSpPr txBox="1"/>
            <p:nvPr/>
          </p:nvSpPr>
          <p:spPr>
            <a:xfrm>
              <a:off x="8248831" y="6319226"/>
              <a:ext cx="2437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Készítette: VDSZ Országos Iroda</a:t>
              </a:r>
            </a:p>
          </p:txBody>
        </p:sp>
      </p:grpSp>
      <p:pic>
        <p:nvPicPr>
          <p:cNvPr id="11" name="Kép 10" descr="A képen kör, Betűtípus, szimbólum, embléma látható&#10;&#10;Automatikusan generált leírás">
            <a:extLst>
              <a:ext uri="{FF2B5EF4-FFF2-40B4-BE49-F238E27FC236}">
                <a16:creationId xmlns:a16="http://schemas.microsoft.com/office/drawing/2014/main" id="{405146BC-387B-82F1-FD43-763B61980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058" y="5294360"/>
            <a:ext cx="1839147" cy="11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0" tmFilter="0, 0; 0.125,0.2665; 0.25,0.4; 0.375,0.465; 0.5,0.5;  0.625,0.535; 0.75,0.6; 0.875,0.7335; 1,1">
                                          <p:stCondLst>
                                            <p:cond delay="33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0" tmFilter="0, 0; 0.125,0.2665; 0.25,0.4; 0.375,0.465; 0.5,0.5;  0.625,0.535; 0.75,0.6; 0.875,0.7335; 1,1">
                                          <p:stCondLst>
                                            <p:cond delay="6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0" tmFilter="0, 0; 0.125,0.2665; 0.25,0.4; 0.375,0.465; 0.5,0.5;  0.625,0.535; 0.75,0.6; 0.875,0.7335; 1,1">
                                          <p:stCondLst>
                                            <p:cond delay="82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0">
                                          <p:stCondLst>
                                            <p:cond delay="3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0" decel="50000">
                                          <p:stCondLst>
                                            <p:cond delay="33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0">
                                          <p:stCondLst>
                                            <p:cond delay="65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0" decel="50000">
                                          <p:stCondLst>
                                            <p:cond delay="66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0">
                                          <p:stCondLst>
                                            <p:cond delay="82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0" decel="50000">
                                          <p:stCondLst>
                                            <p:cond delay="83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0">
                                          <p:stCondLst>
                                            <p:cond delay="90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0" decel="50000">
                                          <p:stCondLst>
                                            <p:cond delay="91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C15B46-A072-FF02-851B-B2D747801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Az üzemi tanács és a szakszervezet összehasonlítása</a:t>
            </a:r>
            <a:br>
              <a:rPr lang="hu-HU" dirty="0"/>
            </a:br>
            <a:r>
              <a:rPr lang="hu-HU" dirty="0"/>
              <a:t>(KÜLÖNBSÉGEK A FELÉPÍTÉSBEN)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B18A207-0082-6FD2-690D-D698B3490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ÜT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F16CA15-5377-115E-6A6F-3EB5861AE6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45720" rIns="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Ha a vállalat munkavállalói állománya 50 fő feletti, akkor létre kell hozni, ezalatt üzemi képviselő választása megengedett (15 főtől)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Csak munkavállalói kezdeményezésre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 választás és felállítás költségeit a munkáltató köteles vállalni (a működtetést is)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D640BD1-1F93-4FCF-3013-B2831C4CF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szakszervezet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A232FA5-D19D-0CF2-680F-DEA3CFEB46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Min. 10 fő alapíthatja, nincs vállalati alsó határ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Csak munkavállalói kezdeményezésre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 szakszervezet tagdíjakból tartja fenn magát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Minden költség a szakszervezeté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ABDAFD0-DFC3-2B57-6184-26B15FBF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DB4B0B-F58C-4E09-A8D0-6C9829E738F5}" type="datetime1">
              <a:rPr lang="hu-HU" smtClean="0"/>
              <a:t>2023. 10. 18.</a:t>
            </a:fld>
            <a:endParaRPr lang="en-US" dirty="0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3E6383C6-BD1A-8777-04CD-DBDED308682D}"/>
              </a:ext>
            </a:extLst>
          </p:cNvPr>
          <p:cNvGrpSpPr/>
          <p:nvPr/>
        </p:nvGrpSpPr>
        <p:grpSpPr>
          <a:xfrm>
            <a:off x="8835812" y="5245852"/>
            <a:ext cx="3294240" cy="1108722"/>
            <a:chOff x="8248831" y="5487503"/>
            <a:chExt cx="3294240" cy="1108722"/>
          </a:xfrm>
        </p:grpSpPr>
        <p:pic>
          <p:nvPicPr>
            <p:cNvPr id="9" name="Kép 8" descr="A képen szöveg, Grafika, Betűtípus, embléma látható&#10;&#10;Automatikusan generált leírás">
              <a:extLst>
                <a:ext uri="{FF2B5EF4-FFF2-40B4-BE49-F238E27FC236}">
                  <a16:creationId xmlns:a16="http://schemas.microsoft.com/office/drawing/2014/main" id="{6A3712F6-55A6-617E-5D36-5D69896A6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596" y="5487503"/>
              <a:ext cx="1091475" cy="1108722"/>
            </a:xfrm>
            <a:prstGeom prst="rect">
              <a:avLst/>
            </a:prstGeom>
          </p:spPr>
        </p:pic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C9C570D5-18B0-3619-CC43-D50DBDB3412E}"/>
                </a:ext>
              </a:extLst>
            </p:cNvPr>
            <p:cNvSpPr txBox="1"/>
            <p:nvPr/>
          </p:nvSpPr>
          <p:spPr>
            <a:xfrm>
              <a:off x="8248831" y="6319226"/>
              <a:ext cx="2437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dirty="0"/>
                <a:t>Készítette: VDSZ Országos Iroda</a:t>
              </a:r>
            </a:p>
          </p:txBody>
        </p:sp>
      </p:grpSp>
      <p:pic>
        <p:nvPicPr>
          <p:cNvPr id="11" name="Kép 10" descr="A képen kör, Betűtípus, szimbólum, embléma látható&#10;&#10;Automatikusan generált leírás">
            <a:extLst>
              <a:ext uri="{FF2B5EF4-FFF2-40B4-BE49-F238E27FC236}">
                <a16:creationId xmlns:a16="http://schemas.microsoft.com/office/drawing/2014/main" id="{2061AA01-E783-0175-394C-0AFA7F5CA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64" y="5225479"/>
            <a:ext cx="1839147" cy="11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2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30_TF56160789" id="{BB0F2CB6-EB6B-4B4F-902F-BC5253E073DA}" vid="{8BD6316C-6CB0-4ED3-ADEE-F4BB938ED1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{41A2848F-FF89-42D3-9E44-7BD5DDB9373A}tf56160789_win32</Template>
  <TotalTime>257</TotalTime>
  <Words>553</Words>
  <Application>Microsoft Office PowerPoint</Application>
  <PresentationFormat>Szélesvásznú</PresentationFormat>
  <Paragraphs>76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Google Sans</vt:lpstr>
      <vt:lpstr>1_RetrospectVTI</vt:lpstr>
      <vt:lpstr>Üzemi tanács és szakszervezet</vt:lpstr>
      <vt:lpstr>Variációk egy témára: „német modell magyar módra” avagy az üzemi tanács és a szakszervezet együttműködésének fontossága</vt:lpstr>
      <vt:lpstr>Rövidítések</vt:lpstr>
      <vt:lpstr>PowerPoint-bemutató</vt:lpstr>
      <vt:lpstr>Definíciók</vt:lpstr>
      <vt:lpstr>Az üzemi tanács és a szakszervezet összehasonlítása (EGYEZÉSEK)</vt:lpstr>
      <vt:lpstr>Az üzemi tanács és a szakszervezet összehasonlítása (KÜLÖNBSÉGEK ÉRDEMBEN)</vt:lpstr>
      <vt:lpstr>Az üzemi tanács és a szakszervezet összehasonlítása (KÜLÖNBSÉGEK A JOGOKBAN)</vt:lpstr>
      <vt:lpstr>Az üzemi tanács és a szakszervezet összehasonlítása (KÜLÖNBSÉGEK A FELÉPÍTÉSBEN)</vt:lpstr>
      <vt:lpstr>Az üzemi tanács és a szakszervezet összehasonlítása (AZ EGYÜTTMŰKÖDÉS FONTOSSÁGA ÉS SZÜKSÉGESSÉGE)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Üzemi tanács és szakszervezet</dc:title>
  <dc:creator>Máté Takács</dc:creator>
  <cp:lastModifiedBy>Máté Takács</cp:lastModifiedBy>
  <cp:revision>1</cp:revision>
  <cp:lastPrinted>2023-10-17T11:42:25Z</cp:lastPrinted>
  <dcterms:created xsi:type="dcterms:W3CDTF">2023-10-17T08:23:27Z</dcterms:created>
  <dcterms:modified xsi:type="dcterms:W3CDTF">2023-10-18T08:32:11Z</dcterms:modified>
</cp:coreProperties>
</file>